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7" r:id="rId1"/>
  </p:sldMasterIdLst>
  <p:sldIdLst>
    <p:sldId id="256" r:id="rId2"/>
    <p:sldId id="257" r:id="rId3"/>
    <p:sldId id="258" r:id="rId4"/>
    <p:sldId id="305" r:id="rId5"/>
    <p:sldId id="306" r:id="rId6"/>
    <p:sldId id="259" r:id="rId7"/>
    <p:sldId id="260" r:id="rId8"/>
    <p:sldId id="261" r:id="rId9"/>
    <p:sldId id="293" r:id="rId10"/>
    <p:sldId id="263" r:id="rId11"/>
    <p:sldId id="265" r:id="rId12"/>
    <p:sldId id="264" r:id="rId13"/>
    <p:sldId id="268" r:id="rId14"/>
    <p:sldId id="288" r:id="rId15"/>
    <p:sldId id="296" r:id="rId16"/>
    <p:sldId id="298" r:id="rId17"/>
    <p:sldId id="295" r:id="rId18"/>
    <p:sldId id="299" r:id="rId19"/>
    <p:sldId id="294" r:id="rId20"/>
    <p:sldId id="304" r:id="rId21"/>
    <p:sldId id="302" r:id="rId22"/>
    <p:sldId id="29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1" d="100"/>
          <a:sy n="91" d="100"/>
        </p:scale>
        <p:origin x="37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yan Bhandari" userId="5e8c7c2f50ac728c" providerId="LiveId" clId="{A143540C-D564-424C-AA55-AE7AB85698BA}"/>
    <pc:docChg chg="undo custSel addSld delSld modSld sldOrd">
      <pc:chgData name="Nayan Bhandari" userId="5e8c7c2f50ac728c" providerId="LiveId" clId="{A143540C-D564-424C-AA55-AE7AB85698BA}" dt="2022-01-28T16:08:18.006" v="3488" actId="1076"/>
      <pc:docMkLst>
        <pc:docMk/>
      </pc:docMkLst>
      <pc:sldChg chg="addSp delSp modSp mod ord">
        <pc:chgData name="Nayan Bhandari" userId="5e8c7c2f50ac728c" providerId="LiveId" clId="{A143540C-D564-424C-AA55-AE7AB85698BA}" dt="2022-01-11T10:39:30.639" v="2414" actId="1076"/>
        <pc:sldMkLst>
          <pc:docMk/>
          <pc:sldMk cId="402916170" sldId="256"/>
        </pc:sldMkLst>
        <pc:spChg chg="mod">
          <ac:chgData name="Nayan Bhandari" userId="5e8c7c2f50ac728c" providerId="LiveId" clId="{A143540C-D564-424C-AA55-AE7AB85698BA}" dt="2022-01-11T10:39:30.639" v="2414" actId="1076"/>
          <ac:spMkLst>
            <pc:docMk/>
            <pc:sldMk cId="402916170" sldId="256"/>
            <ac:spMk id="2" creationId="{670AA25B-AC7D-4733-8D36-B839598B649C}"/>
          </ac:spMkLst>
        </pc:spChg>
        <pc:spChg chg="add mod">
          <ac:chgData name="Nayan Bhandari" userId="5e8c7c2f50ac728c" providerId="LiveId" clId="{A143540C-D564-424C-AA55-AE7AB85698BA}" dt="2022-01-11T10:39:19.606" v="2412" actId="1076"/>
          <ac:spMkLst>
            <pc:docMk/>
            <pc:sldMk cId="402916170" sldId="256"/>
            <ac:spMk id="3" creationId="{7F22B253-A00C-4372-AB93-0380FF895E7F}"/>
          </ac:spMkLst>
        </pc:spChg>
        <pc:spChg chg="add del mod">
          <ac:chgData name="Nayan Bhandari" userId="5e8c7c2f50ac728c" providerId="LiveId" clId="{A143540C-D564-424C-AA55-AE7AB85698BA}" dt="2022-01-11T10:29:52.929" v="2332"/>
          <ac:spMkLst>
            <pc:docMk/>
            <pc:sldMk cId="402916170" sldId="256"/>
            <ac:spMk id="4" creationId="{9513262D-2E81-4891-936F-CD7579F99B35}"/>
          </ac:spMkLst>
        </pc:spChg>
        <pc:spChg chg="add mod">
          <ac:chgData name="Nayan Bhandari" userId="5e8c7c2f50ac728c" providerId="LiveId" clId="{A143540C-D564-424C-AA55-AE7AB85698BA}" dt="2022-01-11T10:31:10.539" v="2338" actId="255"/>
          <ac:spMkLst>
            <pc:docMk/>
            <pc:sldMk cId="402916170" sldId="256"/>
            <ac:spMk id="7" creationId="{8137BEAD-A4E6-4558-BD21-2B29B1A49BC5}"/>
          </ac:spMkLst>
        </pc:spChg>
        <pc:spChg chg="add mod">
          <ac:chgData name="Nayan Bhandari" userId="5e8c7c2f50ac728c" providerId="LiveId" clId="{A143540C-D564-424C-AA55-AE7AB85698BA}" dt="2022-01-11T10:39:26.227" v="2413" actId="1076"/>
          <ac:spMkLst>
            <pc:docMk/>
            <pc:sldMk cId="402916170" sldId="256"/>
            <ac:spMk id="9" creationId="{D3A49F2F-F802-48C3-B88C-571C8A9B8EC8}"/>
          </ac:spMkLst>
        </pc:spChg>
        <pc:spChg chg="add mod">
          <ac:chgData name="Nayan Bhandari" userId="5e8c7c2f50ac728c" providerId="LiveId" clId="{A143540C-D564-424C-AA55-AE7AB85698BA}" dt="2022-01-11T10:36:38.080" v="2400" actId="1076"/>
          <ac:spMkLst>
            <pc:docMk/>
            <pc:sldMk cId="402916170" sldId="256"/>
            <ac:spMk id="11" creationId="{D9B6732B-01F5-4816-87CC-EF62BE865E5A}"/>
          </ac:spMkLst>
        </pc:spChg>
        <pc:spChg chg="add mod">
          <ac:chgData name="Nayan Bhandari" userId="5e8c7c2f50ac728c" providerId="LiveId" clId="{A143540C-D564-424C-AA55-AE7AB85698BA}" dt="2022-01-11T10:39:12.228" v="2411" actId="1076"/>
          <ac:spMkLst>
            <pc:docMk/>
            <pc:sldMk cId="402916170" sldId="256"/>
            <ac:spMk id="13" creationId="{4499450C-4629-4ED6-AECA-A1EDD0B65757}"/>
          </ac:spMkLst>
        </pc:spChg>
        <pc:picChg chg="add mod">
          <ac:chgData name="Nayan Bhandari" userId="5e8c7c2f50ac728c" providerId="LiveId" clId="{A143540C-D564-424C-AA55-AE7AB85698BA}" dt="2022-01-11T10:30:07.446" v="2334" actId="1076"/>
          <ac:picMkLst>
            <pc:docMk/>
            <pc:sldMk cId="402916170" sldId="256"/>
            <ac:picMk id="5" creationId="{6A7E290B-81C8-42ED-910B-3AE9E511190D}"/>
          </ac:picMkLst>
        </pc:picChg>
        <pc:picChg chg="add mod">
          <ac:chgData name="Nayan Bhandari" userId="5e8c7c2f50ac728c" providerId="LiveId" clId="{A143540C-D564-424C-AA55-AE7AB85698BA}" dt="2022-01-11T10:31:24.159" v="2340" actId="1076"/>
          <ac:picMkLst>
            <pc:docMk/>
            <pc:sldMk cId="402916170" sldId="256"/>
            <ac:picMk id="8" creationId="{6CB7C2B5-E076-4777-ACAA-6A2D7EF8B0FF}"/>
          </ac:picMkLst>
        </pc:picChg>
      </pc:sldChg>
      <pc:sldChg chg="addSp modSp mod">
        <pc:chgData name="Nayan Bhandari" userId="5e8c7c2f50ac728c" providerId="LiveId" clId="{A143540C-D564-424C-AA55-AE7AB85698BA}" dt="2022-01-13T08:33:31.153" v="3093" actId="255"/>
        <pc:sldMkLst>
          <pc:docMk/>
          <pc:sldMk cId="93186562" sldId="257"/>
        </pc:sldMkLst>
        <pc:spChg chg="mod">
          <ac:chgData name="Nayan Bhandari" userId="5e8c7c2f50ac728c" providerId="LiveId" clId="{A143540C-D564-424C-AA55-AE7AB85698BA}" dt="2022-01-11T10:39:03.179" v="2407"/>
          <ac:spMkLst>
            <pc:docMk/>
            <pc:sldMk cId="93186562" sldId="257"/>
            <ac:spMk id="2" creationId="{93F2BE26-A7D5-471F-92DF-4C28180CC2AD}"/>
          </ac:spMkLst>
        </pc:spChg>
        <pc:spChg chg="mod">
          <ac:chgData name="Nayan Bhandari" userId="5e8c7c2f50ac728c" providerId="LiveId" clId="{A143540C-D564-424C-AA55-AE7AB85698BA}" dt="2022-01-13T08:33:31.153" v="3093" actId="255"/>
          <ac:spMkLst>
            <pc:docMk/>
            <pc:sldMk cId="93186562" sldId="257"/>
            <ac:spMk id="3" creationId="{629D3917-9D22-4131-9175-9185ACC4924C}"/>
          </ac:spMkLst>
        </pc:spChg>
        <pc:spChg chg="add mod">
          <ac:chgData name="Nayan Bhandari" userId="5e8c7c2f50ac728c" providerId="LiveId" clId="{A143540C-D564-424C-AA55-AE7AB85698BA}" dt="2022-01-11T10:40:48.379" v="2421" actId="1076"/>
          <ac:spMkLst>
            <pc:docMk/>
            <pc:sldMk cId="93186562" sldId="257"/>
            <ac:spMk id="5" creationId="{97F5AFC9-019F-4ACC-967A-863549225B36}"/>
          </ac:spMkLst>
        </pc:spChg>
        <pc:spChg chg="add mod">
          <ac:chgData name="Nayan Bhandari" userId="5e8c7c2f50ac728c" providerId="LiveId" clId="{A143540C-D564-424C-AA55-AE7AB85698BA}" dt="2022-01-11T10:51:33.689" v="2488" actId="1036"/>
          <ac:spMkLst>
            <pc:docMk/>
            <pc:sldMk cId="93186562" sldId="257"/>
            <ac:spMk id="6" creationId="{FFB551E3-732D-4F05-9F87-E28F654C505C}"/>
          </ac:spMkLst>
        </pc:spChg>
      </pc:sldChg>
      <pc:sldChg chg="addSp modSp mod">
        <pc:chgData name="Nayan Bhandari" userId="5e8c7c2f50ac728c" providerId="LiveId" clId="{A143540C-D564-424C-AA55-AE7AB85698BA}" dt="2022-01-28T10:08:35.296" v="3469" actId="14100"/>
        <pc:sldMkLst>
          <pc:docMk/>
          <pc:sldMk cId="3078339302" sldId="258"/>
        </pc:sldMkLst>
        <pc:spChg chg="mod">
          <ac:chgData name="Nayan Bhandari" userId="5e8c7c2f50ac728c" providerId="LiveId" clId="{A143540C-D564-424C-AA55-AE7AB85698BA}" dt="2022-01-11T10:39:03.179" v="2407"/>
          <ac:spMkLst>
            <pc:docMk/>
            <pc:sldMk cId="3078339302" sldId="258"/>
            <ac:spMk id="2" creationId="{C16235AC-694A-440E-B7C1-32DA922582DF}"/>
          </ac:spMkLst>
        </pc:spChg>
        <pc:spChg chg="mod">
          <ac:chgData name="Nayan Bhandari" userId="5e8c7c2f50ac728c" providerId="LiveId" clId="{A143540C-D564-424C-AA55-AE7AB85698BA}" dt="2022-01-13T08:33:44.726" v="3094" actId="255"/>
          <ac:spMkLst>
            <pc:docMk/>
            <pc:sldMk cId="3078339302" sldId="258"/>
            <ac:spMk id="3" creationId="{2C65B071-AF2C-4C8F-8CF2-D38B19302FD5}"/>
          </ac:spMkLst>
        </pc:spChg>
        <pc:spChg chg="add mod">
          <ac:chgData name="Nayan Bhandari" userId="5e8c7c2f50ac728c" providerId="LiveId" clId="{A143540C-D564-424C-AA55-AE7AB85698BA}" dt="2022-01-28T10:08:35.296" v="3469" actId="14100"/>
          <ac:spMkLst>
            <pc:docMk/>
            <pc:sldMk cId="3078339302" sldId="258"/>
            <ac:spMk id="5" creationId="{A47D77B3-A10F-45A2-969E-26CC8DBCC1A4}"/>
          </ac:spMkLst>
        </pc:spChg>
        <pc:spChg chg="add mod">
          <ac:chgData name="Nayan Bhandari" userId="5e8c7c2f50ac728c" providerId="LiveId" clId="{A143540C-D564-424C-AA55-AE7AB85698BA}" dt="2022-01-11T10:51:37.788" v="2489"/>
          <ac:spMkLst>
            <pc:docMk/>
            <pc:sldMk cId="3078339302" sldId="258"/>
            <ac:spMk id="6" creationId="{29F0A0E2-199C-41F9-8C6D-097D5C85B45A}"/>
          </ac:spMkLst>
        </pc:spChg>
      </pc:sldChg>
      <pc:sldChg chg="addSp delSp modSp mod">
        <pc:chgData name="Nayan Bhandari" userId="5e8c7c2f50ac728c" providerId="LiveId" clId="{A143540C-D564-424C-AA55-AE7AB85698BA}" dt="2022-01-13T09:24:24.345" v="3335" actId="20577"/>
        <pc:sldMkLst>
          <pc:docMk/>
          <pc:sldMk cId="3758744949" sldId="259"/>
        </pc:sldMkLst>
        <pc:spChg chg="mod">
          <ac:chgData name="Nayan Bhandari" userId="5e8c7c2f50ac728c" providerId="LiveId" clId="{A143540C-D564-424C-AA55-AE7AB85698BA}" dt="2022-01-11T10:39:03.179" v="2407"/>
          <ac:spMkLst>
            <pc:docMk/>
            <pc:sldMk cId="3758744949" sldId="259"/>
            <ac:spMk id="2" creationId="{0B85458C-E3A5-49C4-859E-8E32D465A8FF}"/>
          </ac:spMkLst>
        </pc:spChg>
        <pc:spChg chg="mod">
          <ac:chgData name="Nayan Bhandari" userId="5e8c7c2f50ac728c" providerId="LiveId" clId="{A143540C-D564-424C-AA55-AE7AB85698BA}" dt="2022-01-13T09:24:24.345" v="3335" actId="20577"/>
          <ac:spMkLst>
            <pc:docMk/>
            <pc:sldMk cId="3758744949" sldId="259"/>
            <ac:spMk id="3" creationId="{829D29CA-8CDB-4276-A928-1375088923D1}"/>
          </ac:spMkLst>
        </pc:spChg>
        <pc:spChg chg="add mod">
          <ac:chgData name="Nayan Bhandari" userId="5e8c7c2f50ac728c" providerId="LiveId" clId="{A143540C-D564-424C-AA55-AE7AB85698BA}" dt="2022-01-13T08:45:38.829" v="3225" actId="1035"/>
          <ac:spMkLst>
            <pc:docMk/>
            <pc:sldMk cId="3758744949" sldId="259"/>
            <ac:spMk id="5" creationId="{93A4A71F-7E70-48E7-AA96-64CEE2A062BD}"/>
          </ac:spMkLst>
        </pc:spChg>
        <pc:spChg chg="add mod">
          <ac:chgData name="Nayan Bhandari" userId="5e8c7c2f50ac728c" providerId="LiveId" clId="{A143540C-D564-424C-AA55-AE7AB85698BA}" dt="2022-01-11T10:51:48.417" v="2496"/>
          <ac:spMkLst>
            <pc:docMk/>
            <pc:sldMk cId="3758744949" sldId="259"/>
            <ac:spMk id="6" creationId="{9FAACB61-6424-419C-BBFF-603885365509}"/>
          </ac:spMkLst>
        </pc:spChg>
        <pc:cxnChg chg="add del">
          <ac:chgData name="Nayan Bhandari" userId="5e8c7c2f50ac728c" providerId="LiveId" clId="{A143540C-D564-424C-AA55-AE7AB85698BA}" dt="2022-01-05T11:17:42.265" v="2315" actId="478"/>
          <ac:cxnSpMkLst>
            <pc:docMk/>
            <pc:sldMk cId="3758744949" sldId="259"/>
            <ac:cxnSpMk id="5" creationId="{F0DFF334-9CEB-4A9D-9170-55976D5CFF1B}"/>
          </ac:cxnSpMkLst>
        </pc:cxnChg>
        <pc:cxnChg chg="add del mod">
          <ac:chgData name="Nayan Bhandari" userId="5e8c7c2f50ac728c" providerId="LiveId" clId="{A143540C-D564-424C-AA55-AE7AB85698BA}" dt="2022-01-05T11:17:33.853" v="2314" actId="478"/>
          <ac:cxnSpMkLst>
            <pc:docMk/>
            <pc:sldMk cId="3758744949" sldId="259"/>
            <ac:cxnSpMk id="7" creationId="{BC28793B-0525-472A-91A3-6AEAE75F9CDB}"/>
          </ac:cxnSpMkLst>
        </pc:cxnChg>
      </pc:sldChg>
      <pc:sldChg chg="addSp modSp mod">
        <pc:chgData name="Nayan Bhandari" userId="5e8c7c2f50ac728c" providerId="LiveId" clId="{A143540C-D564-424C-AA55-AE7AB85698BA}" dt="2022-01-13T08:42:35.876" v="3204" actId="1076"/>
        <pc:sldMkLst>
          <pc:docMk/>
          <pc:sldMk cId="2393396286" sldId="260"/>
        </pc:sldMkLst>
        <pc:spChg chg="mod">
          <ac:chgData name="Nayan Bhandari" userId="5e8c7c2f50ac728c" providerId="LiveId" clId="{A143540C-D564-424C-AA55-AE7AB85698BA}" dt="2022-01-13T08:42:35.876" v="3204" actId="1076"/>
          <ac:spMkLst>
            <pc:docMk/>
            <pc:sldMk cId="2393396286" sldId="260"/>
            <ac:spMk id="2" creationId="{0280F313-1993-42D1-94B9-13195B64F70B}"/>
          </ac:spMkLst>
        </pc:spChg>
        <pc:spChg chg="mod">
          <ac:chgData name="Nayan Bhandari" userId="5e8c7c2f50ac728c" providerId="LiveId" clId="{A143540C-D564-424C-AA55-AE7AB85698BA}" dt="2022-01-11T10:39:03.179" v="2407"/>
          <ac:spMkLst>
            <pc:docMk/>
            <pc:sldMk cId="2393396286" sldId="260"/>
            <ac:spMk id="3" creationId="{62E77EAA-6A74-4A71-8C41-7A00117B6686}"/>
          </ac:spMkLst>
        </pc:spChg>
        <pc:spChg chg="mod">
          <ac:chgData name="Nayan Bhandari" userId="5e8c7c2f50ac728c" providerId="LiveId" clId="{A143540C-D564-424C-AA55-AE7AB85698BA}" dt="2022-01-05T03:39:04.783" v="675" actId="12"/>
          <ac:spMkLst>
            <pc:docMk/>
            <pc:sldMk cId="2393396286" sldId="260"/>
            <ac:spMk id="4" creationId="{EDFDB2F6-5605-4CFC-9A78-E36A07652634}"/>
          </ac:spMkLst>
        </pc:spChg>
        <pc:spChg chg="add mod">
          <ac:chgData name="Nayan Bhandari" userId="5e8c7c2f50ac728c" providerId="LiveId" clId="{A143540C-D564-424C-AA55-AE7AB85698BA}" dt="2022-01-11T10:51:09.838" v="2486" actId="1076"/>
          <ac:spMkLst>
            <pc:docMk/>
            <pc:sldMk cId="2393396286" sldId="260"/>
            <ac:spMk id="6" creationId="{B684F0E9-D595-48E1-B14D-DEC7C2088DE0}"/>
          </ac:spMkLst>
        </pc:spChg>
        <pc:spChg chg="add mod">
          <ac:chgData name="Nayan Bhandari" userId="5e8c7c2f50ac728c" providerId="LiveId" clId="{A143540C-D564-424C-AA55-AE7AB85698BA}" dt="2022-01-11T10:51:49.909" v="2497"/>
          <ac:spMkLst>
            <pc:docMk/>
            <pc:sldMk cId="2393396286" sldId="260"/>
            <ac:spMk id="7" creationId="{C55681F0-408E-40AA-B418-574FFDA4432B}"/>
          </ac:spMkLst>
        </pc:spChg>
      </pc:sldChg>
      <pc:sldChg chg="addSp modSp mod">
        <pc:chgData name="Nayan Bhandari" userId="5e8c7c2f50ac728c" providerId="LiveId" clId="{A143540C-D564-424C-AA55-AE7AB85698BA}" dt="2022-01-13T08:45:54.980" v="3228" actId="1036"/>
        <pc:sldMkLst>
          <pc:docMk/>
          <pc:sldMk cId="2442186856" sldId="261"/>
        </pc:sldMkLst>
        <pc:spChg chg="mod">
          <ac:chgData name="Nayan Bhandari" userId="5e8c7c2f50ac728c" providerId="LiveId" clId="{A143540C-D564-424C-AA55-AE7AB85698BA}" dt="2022-01-13T08:43:25.156" v="3206" actId="5793"/>
          <ac:spMkLst>
            <pc:docMk/>
            <pc:sldMk cId="2442186856" sldId="261"/>
            <ac:spMk id="3" creationId="{884B66EC-37DB-4830-80D4-1CD711D96EDA}"/>
          </ac:spMkLst>
        </pc:spChg>
        <pc:spChg chg="add mod">
          <ac:chgData name="Nayan Bhandari" userId="5e8c7c2f50ac728c" providerId="LiveId" clId="{A143540C-D564-424C-AA55-AE7AB85698BA}" dt="2022-01-11T10:46:17.188" v="2442" actId="1076"/>
          <ac:spMkLst>
            <pc:docMk/>
            <pc:sldMk cId="2442186856" sldId="261"/>
            <ac:spMk id="4" creationId="{32C21828-800C-42B9-8033-6818B6809F4D}"/>
          </ac:spMkLst>
        </pc:spChg>
        <pc:spChg chg="add mod">
          <ac:chgData name="Nayan Bhandari" userId="5e8c7c2f50ac728c" providerId="LiveId" clId="{A143540C-D564-424C-AA55-AE7AB85698BA}" dt="2022-01-13T08:45:54.980" v="3228" actId="1036"/>
          <ac:spMkLst>
            <pc:docMk/>
            <pc:sldMk cId="2442186856" sldId="261"/>
            <ac:spMk id="5" creationId="{DD91DA78-A783-4DB4-8E1C-7CF089D7B254}"/>
          </ac:spMkLst>
        </pc:spChg>
      </pc:sldChg>
      <pc:sldChg chg="addSp modSp del mod">
        <pc:chgData name="Nayan Bhandari" userId="5e8c7c2f50ac728c" providerId="LiveId" clId="{A143540C-D564-424C-AA55-AE7AB85698BA}" dt="2022-01-13T08:40:04.561" v="3190" actId="47"/>
        <pc:sldMkLst>
          <pc:docMk/>
          <pc:sldMk cId="3751192984" sldId="262"/>
        </pc:sldMkLst>
        <pc:spChg chg="mod">
          <ac:chgData name="Nayan Bhandari" userId="5e8c7c2f50ac728c" providerId="LiveId" clId="{A143540C-D564-424C-AA55-AE7AB85698BA}" dt="2022-01-13T08:39:49.320" v="3188" actId="21"/>
          <ac:spMkLst>
            <pc:docMk/>
            <pc:sldMk cId="3751192984" sldId="262"/>
            <ac:spMk id="3" creationId="{EC86CB35-CE0E-4CF8-BD2E-7A90BE91CE39}"/>
          </ac:spMkLst>
        </pc:spChg>
        <pc:spChg chg="add mod">
          <ac:chgData name="Nayan Bhandari" userId="5e8c7c2f50ac728c" providerId="LiveId" clId="{A143540C-D564-424C-AA55-AE7AB85698BA}" dt="2022-01-11T10:46:41.608" v="2446" actId="1076"/>
          <ac:spMkLst>
            <pc:docMk/>
            <pc:sldMk cId="3751192984" sldId="262"/>
            <ac:spMk id="4" creationId="{3CF7C61C-6513-4256-B2A7-230B9E535A28}"/>
          </ac:spMkLst>
        </pc:spChg>
        <pc:spChg chg="add mod">
          <ac:chgData name="Nayan Bhandari" userId="5e8c7c2f50ac728c" providerId="LiveId" clId="{A143540C-D564-424C-AA55-AE7AB85698BA}" dt="2022-01-11T10:51:54.237" v="2501"/>
          <ac:spMkLst>
            <pc:docMk/>
            <pc:sldMk cId="3751192984" sldId="262"/>
            <ac:spMk id="5" creationId="{D21F15C6-4B71-4074-B5BF-C7FC7AF43876}"/>
          </ac:spMkLst>
        </pc:spChg>
      </pc:sldChg>
      <pc:sldChg chg="addSp modSp mod">
        <pc:chgData name="Nayan Bhandari" userId="5e8c7c2f50ac728c" providerId="LiveId" clId="{A143540C-D564-424C-AA55-AE7AB85698BA}" dt="2022-01-13T08:40:38.692" v="3193" actId="255"/>
        <pc:sldMkLst>
          <pc:docMk/>
          <pc:sldMk cId="1704733203" sldId="263"/>
        </pc:sldMkLst>
        <pc:spChg chg="mod">
          <ac:chgData name="Nayan Bhandari" userId="5e8c7c2f50ac728c" providerId="LiveId" clId="{A143540C-D564-424C-AA55-AE7AB85698BA}" dt="2022-01-13T08:40:38.692" v="3193" actId="255"/>
          <ac:spMkLst>
            <pc:docMk/>
            <pc:sldMk cId="1704733203" sldId="263"/>
            <ac:spMk id="3" creationId="{C2CCB7EC-D936-448C-AAF4-1B9D95B23428}"/>
          </ac:spMkLst>
        </pc:spChg>
        <pc:spChg chg="add mod">
          <ac:chgData name="Nayan Bhandari" userId="5e8c7c2f50ac728c" providerId="LiveId" clId="{A143540C-D564-424C-AA55-AE7AB85698BA}" dt="2022-01-11T10:47:03.048" v="2452" actId="1076"/>
          <ac:spMkLst>
            <pc:docMk/>
            <pc:sldMk cId="1704733203" sldId="263"/>
            <ac:spMk id="4" creationId="{E0893911-A3E6-4956-BBE9-0C858B668418}"/>
          </ac:spMkLst>
        </pc:spChg>
        <pc:spChg chg="add mod">
          <ac:chgData name="Nayan Bhandari" userId="5e8c7c2f50ac728c" providerId="LiveId" clId="{A143540C-D564-424C-AA55-AE7AB85698BA}" dt="2022-01-11T10:51:55.740" v="2502"/>
          <ac:spMkLst>
            <pc:docMk/>
            <pc:sldMk cId="1704733203" sldId="263"/>
            <ac:spMk id="5" creationId="{FDDCB070-3FFA-4624-B801-484F8E272791}"/>
          </ac:spMkLst>
        </pc:spChg>
      </pc:sldChg>
      <pc:sldChg chg="addSp modSp mod ord">
        <pc:chgData name="Nayan Bhandari" userId="5e8c7c2f50ac728c" providerId="LiveId" clId="{A143540C-D564-424C-AA55-AE7AB85698BA}" dt="2022-01-11T10:51:59.798" v="2505"/>
        <pc:sldMkLst>
          <pc:docMk/>
          <pc:sldMk cId="3568618634" sldId="264"/>
        </pc:sldMkLst>
        <pc:spChg chg="mod">
          <ac:chgData name="Nayan Bhandari" userId="5e8c7c2f50ac728c" providerId="LiveId" clId="{A143540C-D564-424C-AA55-AE7AB85698BA}" dt="2022-01-05T03:43:06.069" v="701" actId="115"/>
          <ac:spMkLst>
            <pc:docMk/>
            <pc:sldMk cId="3568618634" sldId="264"/>
            <ac:spMk id="2" creationId="{54C3CC1C-601D-487F-9642-F14E10A880A9}"/>
          </ac:spMkLst>
        </pc:spChg>
        <pc:spChg chg="mod">
          <ac:chgData name="Nayan Bhandari" userId="5e8c7c2f50ac728c" providerId="LiveId" clId="{A143540C-D564-424C-AA55-AE7AB85698BA}" dt="2022-01-11T10:39:03.179" v="2407"/>
          <ac:spMkLst>
            <pc:docMk/>
            <pc:sldMk cId="3568618634" sldId="264"/>
            <ac:spMk id="3" creationId="{E68B7265-D865-40DE-B0F8-AD25C6B0402D}"/>
          </ac:spMkLst>
        </pc:spChg>
        <pc:spChg chg="add mod">
          <ac:chgData name="Nayan Bhandari" userId="5e8c7c2f50ac728c" providerId="LiveId" clId="{A143540C-D564-424C-AA55-AE7AB85698BA}" dt="2022-01-11T10:48:13.866" v="2465" actId="1076"/>
          <ac:spMkLst>
            <pc:docMk/>
            <pc:sldMk cId="3568618634" sldId="264"/>
            <ac:spMk id="5" creationId="{8059923E-3199-4EB2-9C68-90C7DF869BC9}"/>
          </ac:spMkLst>
        </pc:spChg>
        <pc:spChg chg="add mod">
          <ac:chgData name="Nayan Bhandari" userId="5e8c7c2f50ac728c" providerId="LiveId" clId="{A143540C-D564-424C-AA55-AE7AB85698BA}" dt="2022-01-11T10:51:59.798" v="2505"/>
          <ac:spMkLst>
            <pc:docMk/>
            <pc:sldMk cId="3568618634" sldId="264"/>
            <ac:spMk id="6" creationId="{5A8040C5-7426-4813-8E19-0B04C2FF2137}"/>
          </ac:spMkLst>
        </pc:spChg>
      </pc:sldChg>
      <pc:sldChg chg="addSp modSp mod">
        <pc:chgData name="Nayan Bhandari" userId="5e8c7c2f50ac728c" providerId="LiveId" clId="{A143540C-D564-424C-AA55-AE7AB85698BA}" dt="2022-01-11T18:40:39.042" v="3039" actId="207"/>
        <pc:sldMkLst>
          <pc:docMk/>
          <pc:sldMk cId="869012238" sldId="265"/>
        </pc:sldMkLst>
        <pc:spChg chg="mod">
          <ac:chgData name="Nayan Bhandari" userId="5e8c7c2f50ac728c" providerId="LiveId" clId="{A143540C-D564-424C-AA55-AE7AB85698BA}" dt="2022-01-11T10:39:03.328" v="2410" actId="27636"/>
          <ac:spMkLst>
            <pc:docMk/>
            <pc:sldMk cId="869012238" sldId="265"/>
            <ac:spMk id="3" creationId="{FEBD0085-090D-4B99-AA94-DBA8492E3738}"/>
          </ac:spMkLst>
        </pc:spChg>
        <pc:spChg chg="mod">
          <ac:chgData name="Nayan Bhandari" userId="5e8c7c2f50ac728c" providerId="LiveId" clId="{A143540C-D564-424C-AA55-AE7AB85698BA}" dt="2022-01-11T18:40:39.042" v="3039" actId="207"/>
          <ac:spMkLst>
            <pc:docMk/>
            <pc:sldMk cId="869012238" sldId="265"/>
            <ac:spMk id="4" creationId="{10BB12CC-92D4-4224-B2AB-19851F1C334F}"/>
          </ac:spMkLst>
        </pc:spChg>
        <pc:spChg chg="add mod">
          <ac:chgData name="Nayan Bhandari" userId="5e8c7c2f50ac728c" providerId="LiveId" clId="{A143540C-D564-424C-AA55-AE7AB85698BA}" dt="2022-01-11T10:47:30.373" v="2457" actId="1076"/>
          <ac:spMkLst>
            <pc:docMk/>
            <pc:sldMk cId="869012238" sldId="265"/>
            <ac:spMk id="5" creationId="{1E41BFBC-0744-42F5-BF55-D6AA1DA07B16}"/>
          </ac:spMkLst>
        </pc:spChg>
        <pc:spChg chg="add mod">
          <ac:chgData name="Nayan Bhandari" userId="5e8c7c2f50ac728c" providerId="LiveId" clId="{A143540C-D564-424C-AA55-AE7AB85698BA}" dt="2022-01-11T10:51:57.128" v="2503"/>
          <ac:spMkLst>
            <pc:docMk/>
            <pc:sldMk cId="869012238" sldId="265"/>
            <ac:spMk id="6" creationId="{3A053766-CC01-4A9C-BCD7-737E1E9FB754}"/>
          </ac:spMkLst>
        </pc:spChg>
      </pc:sldChg>
      <pc:sldChg chg="addSp modSp del mod">
        <pc:chgData name="Nayan Bhandari" userId="5e8c7c2f50ac728c" providerId="LiveId" clId="{A143540C-D564-424C-AA55-AE7AB85698BA}" dt="2022-01-13T09:16:06.749" v="3308" actId="47"/>
        <pc:sldMkLst>
          <pc:docMk/>
          <pc:sldMk cId="2015976455" sldId="266"/>
        </pc:sldMkLst>
        <pc:spChg chg="add mod">
          <ac:chgData name="Nayan Bhandari" userId="5e8c7c2f50ac728c" providerId="LiveId" clId="{A143540C-D564-424C-AA55-AE7AB85698BA}" dt="2022-01-11T18:12:44.763" v="2523" actId="1036"/>
          <ac:spMkLst>
            <pc:docMk/>
            <pc:sldMk cId="2015976455" sldId="266"/>
            <ac:spMk id="5" creationId="{E9808033-6E5F-40FA-82B9-26FF3264C7E3}"/>
          </ac:spMkLst>
        </pc:spChg>
        <pc:spChg chg="mod">
          <ac:chgData name="Nayan Bhandari" userId="5e8c7c2f50ac728c" providerId="LiveId" clId="{A143540C-D564-424C-AA55-AE7AB85698BA}" dt="2022-01-11T10:44:08.018" v="2424" actId="207"/>
          <ac:spMkLst>
            <pc:docMk/>
            <pc:sldMk cId="2015976455" sldId="266"/>
            <ac:spMk id="6" creationId="{2B8388FC-66DD-4BCF-B2B6-E607BBDB9152}"/>
          </ac:spMkLst>
        </pc:spChg>
        <pc:spChg chg="mod">
          <ac:chgData name="Nayan Bhandari" userId="5e8c7c2f50ac728c" providerId="LiveId" clId="{A143540C-D564-424C-AA55-AE7AB85698BA}" dt="2022-01-11T18:18:15.687" v="2595" actId="207"/>
          <ac:spMkLst>
            <pc:docMk/>
            <pc:sldMk cId="2015976455" sldId="266"/>
            <ac:spMk id="7" creationId="{E17C819E-7D4A-4C64-A211-3E71D3C40E31}"/>
          </ac:spMkLst>
        </pc:spChg>
        <pc:spChg chg="add mod">
          <ac:chgData name="Nayan Bhandari" userId="5e8c7c2f50ac728c" providerId="LiveId" clId="{A143540C-D564-424C-AA55-AE7AB85698BA}" dt="2022-01-11T10:52:08.108" v="2509"/>
          <ac:spMkLst>
            <pc:docMk/>
            <pc:sldMk cId="2015976455" sldId="266"/>
            <ac:spMk id="8" creationId="{432DD861-F9C7-4FEE-9A74-808AA4C596D9}"/>
          </ac:spMkLst>
        </pc:spChg>
      </pc:sldChg>
      <pc:sldChg chg="addSp modSp mod">
        <pc:chgData name="Nayan Bhandari" userId="5e8c7c2f50ac728c" providerId="LiveId" clId="{A143540C-D564-424C-AA55-AE7AB85698BA}" dt="2022-01-11T10:52:05.085" v="2507"/>
        <pc:sldMkLst>
          <pc:docMk/>
          <pc:sldMk cId="2760521807" sldId="268"/>
        </pc:sldMkLst>
        <pc:spChg chg="mod">
          <ac:chgData name="Nayan Bhandari" userId="5e8c7c2f50ac728c" providerId="LiveId" clId="{A143540C-D564-424C-AA55-AE7AB85698BA}" dt="2022-01-11T10:39:03.179" v="2407"/>
          <ac:spMkLst>
            <pc:docMk/>
            <pc:sldMk cId="2760521807" sldId="268"/>
            <ac:spMk id="2" creationId="{66F31119-0F4D-43BB-B545-B6FC5899829C}"/>
          </ac:spMkLst>
        </pc:spChg>
        <pc:spChg chg="mod">
          <ac:chgData name="Nayan Bhandari" userId="5e8c7c2f50ac728c" providerId="LiveId" clId="{A143540C-D564-424C-AA55-AE7AB85698BA}" dt="2022-01-11T10:39:03.179" v="2407"/>
          <ac:spMkLst>
            <pc:docMk/>
            <pc:sldMk cId="2760521807" sldId="268"/>
            <ac:spMk id="3" creationId="{2519CCDD-7BBA-4009-BA2C-3B89E9D39071}"/>
          </ac:spMkLst>
        </pc:spChg>
        <pc:spChg chg="add mod">
          <ac:chgData name="Nayan Bhandari" userId="5e8c7c2f50ac728c" providerId="LiveId" clId="{A143540C-D564-424C-AA55-AE7AB85698BA}" dt="2022-01-11T10:49:57.001" v="2474" actId="1076"/>
          <ac:spMkLst>
            <pc:docMk/>
            <pc:sldMk cId="2760521807" sldId="268"/>
            <ac:spMk id="5" creationId="{373BE9C9-E8B7-401D-908F-D3967708686A}"/>
          </ac:spMkLst>
        </pc:spChg>
        <pc:spChg chg="add mod">
          <ac:chgData name="Nayan Bhandari" userId="5e8c7c2f50ac728c" providerId="LiveId" clId="{A143540C-D564-424C-AA55-AE7AB85698BA}" dt="2022-01-11T10:52:05.085" v="2507"/>
          <ac:spMkLst>
            <pc:docMk/>
            <pc:sldMk cId="2760521807" sldId="268"/>
            <ac:spMk id="6" creationId="{CE9ED437-8E18-4769-8763-E5F347FEB926}"/>
          </ac:spMkLst>
        </pc:spChg>
      </pc:sldChg>
      <pc:sldChg chg="addSp modSp new del mod">
        <pc:chgData name="Nayan Bhandari" userId="5e8c7c2f50ac728c" providerId="LiveId" clId="{A143540C-D564-424C-AA55-AE7AB85698BA}" dt="2022-01-13T09:16:03.243" v="3305" actId="47"/>
        <pc:sldMkLst>
          <pc:docMk/>
          <pc:sldMk cId="3870665293" sldId="269"/>
        </pc:sldMkLst>
        <pc:spChg chg="add mod">
          <ac:chgData name="Nayan Bhandari" userId="5e8c7c2f50ac728c" providerId="LiveId" clId="{A143540C-D564-424C-AA55-AE7AB85698BA}" dt="2022-01-05T05:06:51.567" v="1664" actId="115"/>
          <ac:spMkLst>
            <pc:docMk/>
            <pc:sldMk cId="3870665293" sldId="269"/>
            <ac:spMk id="4" creationId="{CDB50F63-CBFE-49FB-8286-75985D4044CE}"/>
          </ac:spMkLst>
        </pc:spChg>
        <pc:spChg chg="add mod">
          <ac:chgData name="Nayan Bhandari" userId="5e8c7c2f50ac728c" providerId="LiveId" clId="{A143540C-D564-424C-AA55-AE7AB85698BA}" dt="2022-01-11T10:47:49.354" v="2461" actId="1076"/>
          <ac:spMkLst>
            <pc:docMk/>
            <pc:sldMk cId="3870665293" sldId="269"/>
            <ac:spMk id="5" creationId="{DA7BC3F6-6D8C-4D58-8652-52C09FDF727D}"/>
          </ac:spMkLst>
        </pc:spChg>
        <pc:spChg chg="add mod">
          <ac:chgData name="Nayan Bhandari" userId="5e8c7c2f50ac728c" providerId="LiveId" clId="{A143540C-D564-424C-AA55-AE7AB85698BA}" dt="2022-01-11T10:51:58.328" v="2504"/>
          <ac:spMkLst>
            <pc:docMk/>
            <pc:sldMk cId="3870665293" sldId="269"/>
            <ac:spMk id="6" creationId="{121A5E60-479A-4335-AFE7-0A5FF9A49ED3}"/>
          </ac:spMkLst>
        </pc:spChg>
        <pc:picChg chg="add mod">
          <ac:chgData name="Nayan Bhandari" userId="5e8c7c2f50ac728c" providerId="LiveId" clId="{A143540C-D564-424C-AA55-AE7AB85698BA}" dt="2022-01-13T09:13:24.767" v="3304" actId="1076"/>
          <ac:picMkLst>
            <pc:docMk/>
            <pc:sldMk cId="3870665293" sldId="269"/>
            <ac:picMk id="3" creationId="{D84421BE-49EE-4DC8-BF2B-19B0C0D05EDB}"/>
          </ac:picMkLst>
        </pc:picChg>
      </pc:sldChg>
      <pc:sldChg chg="addSp delSp modSp new del mod">
        <pc:chgData name="Nayan Bhandari" userId="5e8c7c2f50ac728c" providerId="LiveId" clId="{A143540C-D564-424C-AA55-AE7AB85698BA}" dt="2022-01-13T09:16:04.112" v="3306" actId="47"/>
        <pc:sldMkLst>
          <pc:docMk/>
          <pc:sldMk cId="1718601100" sldId="270"/>
        </pc:sldMkLst>
        <pc:spChg chg="del">
          <ac:chgData name="Nayan Bhandari" userId="5e8c7c2f50ac728c" providerId="LiveId" clId="{A143540C-D564-424C-AA55-AE7AB85698BA}" dt="2022-01-05T04:27:59.516" v="729" actId="478"/>
          <ac:spMkLst>
            <pc:docMk/>
            <pc:sldMk cId="1718601100" sldId="270"/>
            <ac:spMk id="2" creationId="{ED283CBD-D621-4033-B890-1FC43C8C17A0}"/>
          </ac:spMkLst>
        </pc:spChg>
        <pc:spChg chg="del">
          <ac:chgData name="Nayan Bhandari" userId="5e8c7c2f50ac728c" providerId="LiveId" clId="{A143540C-D564-424C-AA55-AE7AB85698BA}" dt="2022-01-05T04:28:04.304" v="730" actId="478"/>
          <ac:spMkLst>
            <pc:docMk/>
            <pc:sldMk cId="1718601100" sldId="270"/>
            <ac:spMk id="3" creationId="{C98F5E2C-5631-4F2E-A541-C6F9A4DBF5D8}"/>
          </ac:spMkLst>
        </pc:spChg>
        <pc:spChg chg="add mod">
          <ac:chgData name="Nayan Bhandari" userId="5e8c7c2f50ac728c" providerId="LiveId" clId="{A143540C-D564-424C-AA55-AE7AB85698BA}" dt="2022-01-11T10:49:26.555" v="2469" actId="1076"/>
          <ac:spMkLst>
            <pc:docMk/>
            <pc:sldMk cId="1718601100" sldId="270"/>
            <ac:spMk id="4" creationId="{073D3521-95DF-4D1C-A3F1-BDB91FB31730}"/>
          </ac:spMkLst>
        </pc:spChg>
        <pc:spChg chg="add mod">
          <ac:chgData name="Nayan Bhandari" userId="5e8c7c2f50ac728c" providerId="LiveId" clId="{A143540C-D564-424C-AA55-AE7AB85698BA}" dt="2022-01-11T10:52:03.027" v="2506"/>
          <ac:spMkLst>
            <pc:docMk/>
            <pc:sldMk cId="1718601100" sldId="270"/>
            <ac:spMk id="6" creationId="{1B187288-4541-4703-A486-A58C99700289}"/>
          </ac:spMkLst>
        </pc:spChg>
        <pc:picChg chg="add mod">
          <ac:chgData name="Nayan Bhandari" userId="5e8c7c2f50ac728c" providerId="LiveId" clId="{A143540C-D564-424C-AA55-AE7AB85698BA}" dt="2022-01-11T18:09:19.787" v="2512" actId="14100"/>
          <ac:picMkLst>
            <pc:docMk/>
            <pc:sldMk cId="1718601100" sldId="270"/>
            <ac:picMk id="5" creationId="{CB176CAC-160D-4034-BDE7-28FE4B3D48BB}"/>
          </ac:picMkLst>
        </pc:picChg>
      </pc:sldChg>
      <pc:sldChg chg="addSp delSp modSp new del mod">
        <pc:chgData name="Nayan Bhandari" userId="5e8c7c2f50ac728c" providerId="LiveId" clId="{A143540C-D564-424C-AA55-AE7AB85698BA}" dt="2022-01-13T09:16:05.117" v="3307" actId="47"/>
        <pc:sldMkLst>
          <pc:docMk/>
          <pc:sldMk cId="415635081" sldId="271"/>
        </pc:sldMkLst>
        <pc:spChg chg="del">
          <ac:chgData name="Nayan Bhandari" userId="5e8c7c2f50ac728c" providerId="LiveId" clId="{A143540C-D564-424C-AA55-AE7AB85698BA}" dt="2022-01-05T04:28:33.343" v="735" actId="478"/>
          <ac:spMkLst>
            <pc:docMk/>
            <pc:sldMk cId="415635081" sldId="271"/>
            <ac:spMk id="2" creationId="{5931A7BA-103F-40DC-B411-1AC11C756CAC}"/>
          </ac:spMkLst>
        </pc:spChg>
        <pc:spChg chg="del">
          <ac:chgData name="Nayan Bhandari" userId="5e8c7c2f50ac728c" providerId="LiveId" clId="{A143540C-D564-424C-AA55-AE7AB85698BA}" dt="2022-01-05T04:28:30.601" v="734" actId="478"/>
          <ac:spMkLst>
            <pc:docMk/>
            <pc:sldMk cId="415635081" sldId="271"/>
            <ac:spMk id="3" creationId="{A09A9B24-63F5-471C-88B5-940A85226F01}"/>
          </ac:spMkLst>
        </pc:spChg>
        <pc:spChg chg="add mod">
          <ac:chgData name="Nayan Bhandari" userId="5e8c7c2f50ac728c" providerId="LiveId" clId="{A143540C-D564-424C-AA55-AE7AB85698BA}" dt="2022-01-11T10:50:15.338" v="2478" actId="1076"/>
          <ac:spMkLst>
            <pc:docMk/>
            <pc:sldMk cId="415635081" sldId="271"/>
            <ac:spMk id="4" creationId="{C36612BC-82D0-427E-802C-CB696AA8DC69}"/>
          </ac:spMkLst>
        </pc:spChg>
        <pc:spChg chg="add mod">
          <ac:chgData name="Nayan Bhandari" userId="5e8c7c2f50ac728c" providerId="LiveId" clId="{A143540C-D564-424C-AA55-AE7AB85698BA}" dt="2022-01-11T10:52:06.527" v="2508"/>
          <ac:spMkLst>
            <pc:docMk/>
            <pc:sldMk cId="415635081" sldId="271"/>
            <ac:spMk id="6" creationId="{E4530DBB-F430-451D-A524-1E1253811866}"/>
          </ac:spMkLst>
        </pc:spChg>
        <pc:picChg chg="add mod">
          <ac:chgData name="Nayan Bhandari" userId="5e8c7c2f50ac728c" providerId="LiveId" clId="{A143540C-D564-424C-AA55-AE7AB85698BA}" dt="2022-01-11T18:09:38.934" v="2517" actId="1036"/>
          <ac:picMkLst>
            <pc:docMk/>
            <pc:sldMk cId="415635081" sldId="271"/>
            <ac:picMk id="5" creationId="{486B1B61-DEFC-4E09-BFD0-880F99C8F5FE}"/>
          </ac:picMkLst>
        </pc:picChg>
      </pc:sldChg>
      <pc:sldChg chg="addSp delSp modSp new del mod">
        <pc:chgData name="Nayan Bhandari" userId="5e8c7c2f50ac728c" providerId="LiveId" clId="{A143540C-D564-424C-AA55-AE7AB85698BA}" dt="2022-01-13T09:16:11.338" v="3309" actId="47"/>
        <pc:sldMkLst>
          <pc:docMk/>
          <pc:sldMk cId="2274651526" sldId="272"/>
        </pc:sldMkLst>
        <pc:spChg chg="add del mod">
          <ac:chgData name="Nayan Bhandari" userId="5e8c7c2f50ac728c" providerId="LiveId" clId="{A143540C-D564-424C-AA55-AE7AB85698BA}" dt="2022-01-05T05:05:01.701" v="1662" actId="115"/>
          <ac:spMkLst>
            <pc:docMk/>
            <pc:sldMk cId="2274651526" sldId="272"/>
            <ac:spMk id="2" creationId="{427193BF-1B12-408E-9990-F4BC8D47F3E0}"/>
          </ac:spMkLst>
        </pc:spChg>
        <pc:spChg chg="del">
          <ac:chgData name="Nayan Bhandari" userId="5e8c7c2f50ac728c" providerId="LiveId" clId="{A143540C-D564-424C-AA55-AE7AB85698BA}" dt="2022-01-05T04:38:15.118" v="1523" actId="478"/>
          <ac:spMkLst>
            <pc:docMk/>
            <pc:sldMk cId="2274651526" sldId="272"/>
            <ac:spMk id="3" creationId="{361A7976-63BF-4CCE-8403-896F77CF93B6}"/>
          </ac:spMkLst>
        </pc:spChg>
        <pc:spChg chg="add del mod">
          <ac:chgData name="Nayan Bhandari" userId="5e8c7c2f50ac728c" providerId="LiveId" clId="{A143540C-D564-424C-AA55-AE7AB85698BA}" dt="2022-01-05T04:38:12.525" v="1522" actId="478"/>
          <ac:spMkLst>
            <pc:docMk/>
            <pc:sldMk cId="2274651526" sldId="272"/>
            <ac:spMk id="5" creationId="{31117FA3-F191-4544-AD78-C5B501042C8E}"/>
          </ac:spMkLst>
        </pc:spChg>
        <pc:spChg chg="add mod">
          <ac:chgData name="Nayan Bhandari" userId="5e8c7c2f50ac728c" providerId="LiveId" clId="{A143540C-D564-424C-AA55-AE7AB85698BA}" dt="2022-01-13T09:04:53.703" v="3289" actId="14100"/>
          <ac:spMkLst>
            <pc:docMk/>
            <pc:sldMk cId="2274651526" sldId="272"/>
            <ac:spMk id="5" creationId="{BFFED166-5339-46F7-9BC7-CBB2E8B0FF30}"/>
          </ac:spMkLst>
        </pc:spChg>
        <pc:spChg chg="add mod">
          <ac:chgData name="Nayan Bhandari" userId="5e8c7c2f50ac728c" providerId="LiveId" clId="{A143540C-D564-424C-AA55-AE7AB85698BA}" dt="2022-01-11T10:51:46.177" v="2495"/>
          <ac:spMkLst>
            <pc:docMk/>
            <pc:sldMk cId="2274651526" sldId="272"/>
            <ac:spMk id="6" creationId="{CDE540C8-C449-4733-B188-28E934209B1B}"/>
          </ac:spMkLst>
        </pc:spChg>
        <pc:picChg chg="add mod">
          <ac:chgData name="Nayan Bhandari" userId="5e8c7c2f50ac728c" providerId="LiveId" clId="{A143540C-D564-424C-AA55-AE7AB85698BA}" dt="2022-01-13T08:51:58.466" v="3260" actId="14100"/>
          <ac:picMkLst>
            <pc:docMk/>
            <pc:sldMk cId="2274651526" sldId="272"/>
            <ac:picMk id="7" creationId="{48AF868D-A2D8-4BCC-B46D-F3A9BB3A093D}"/>
          </ac:picMkLst>
        </pc:picChg>
      </pc:sldChg>
      <pc:sldChg chg="addSp delSp modSp new del mod">
        <pc:chgData name="Nayan Bhandari" userId="5e8c7c2f50ac728c" providerId="LiveId" clId="{A143540C-D564-424C-AA55-AE7AB85698BA}" dt="2022-01-05T11:15:31.512" v="2305" actId="2696"/>
        <pc:sldMkLst>
          <pc:docMk/>
          <pc:sldMk cId="1523074052" sldId="273"/>
        </pc:sldMkLst>
        <pc:spChg chg="mod">
          <ac:chgData name="Nayan Bhandari" userId="5e8c7c2f50ac728c" providerId="LiveId" clId="{A143540C-D564-424C-AA55-AE7AB85698BA}" dt="2022-01-05T05:04:55.818" v="1661" actId="115"/>
          <ac:spMkLst>
            <pc:docMk/>
            <pc:sldMk cId="1523074052" sldId="273"/>
            <ac:spMk id="2" creationId="{781A501B-99AF-4E5B-A734-8791ADC32A84}"/>
          </ac:spMkLst>
        </pc:spChg>
        <pc:spChg chg="del">
          <ac:chgData name="Nayan Bhandari" userId="5e8c7c2f50ac728c" providerId="LiveId" clId="{A143540C-D564-424C-AA55-AE7AB85698BA}" dt="2022-01-05T04:38:36.165" v="1534" actId="478"/>
          <ac:spMkLst>
            <pc:docMk/>
            <pc:sldMk cId="1523074052" sldId="273"/>
            <ac:spMk id="3" creationId="{3119B22C-FA94-4818-BC6A-5057BE4DA86A}"/>
          </ac:spMkLst>
        </pc:spChg>
        <pc:spChg chg="add del mod">
          <ac:chgData name="Nayan Bhandari" userId="5e8c7c2f50ac728c" providerId="LiveId" clId="{A143540C-D564-424C-AA55-AE7AB85698BA}" dt="2022-01-05T04:38:47.116" v="1536" actId="478"/>
          <ac:spMkLst>
            <pc:docMk/>
            <pc:sldMk cId="1523074052" sldId="273"/>
            <ac:spMk id="4" creationId="{31A5A0CB-CC62-4D88-AAF1-1106BFEE7C52}"/>
          </ac:spMkLst>
        </pc:spChg>
        <pc:picChg chg="add mod">
          <ac:chgData name="Nayan Bhandari" userId="5e8c7c2f50ac728c" providerId="LiveId" clId="{A143540C-D564-424C-AA55-AE7AB85698BA}" dt="2022-01-05T04:42:01.936" v="1542" actId="14100"/>
          <ac:picMkLst>
            <pc:docMk/>
            <pc:sldMk cId="1523074052" sldId="273"/>
            <ac:picMk id="6" creationId="{982D6360-467D-48B6-9857-776C7880FA50}"/>
          </ac:picMkLst>
        </pc:picChg>
      </pc:sldChg>
      <pc:sldChg chg="addSp delSp modSp new del mod ord">
        <pc:chgData name="Nayan Bhandari" userId="5e8c7c2f50ac728c" providerId="LiveId" clId="{A143540C-D564-424C-AA55-AE7AB85698BA}" dt="2022-01-13T08:34:11.477" v="3096" actId="47"/>
        <pc:sldMkLst>
          <pc:docMk/>
          <pc:sldMk cId="2272086724" sldId="274"/>
        </pc:sldMkLst>
        <pc:spChg chg="add del mod">
          <ac:chgData name="Nayan Bhandari" userId="5e8c7c2f50ac728c" providerId="LiveId" clId="{A143540C-D564-424C-AA55-AE7AB85698BA}" dt="2022-01-13T08:34:07.616" v="3095" actId="478"/>
          <ac:spMkLst>
            <pc:docMk/>
            <pc:sldMk cId="2272086724" sldId="274"/>
            <ac:spMk id="8" creationId="{CE654DFD-BA08-4C0A-9452-FE7A872694C3}"/>
          </ac:spMkLst>
        </pc:spChg>
        <pc:spChg chg="add del mod">
          <ac:chgData name="Nayan Bhandari" userId="5e8c7c2f50ac728c" providerId="LiveId" clId="{A143540C-D564-424C-AA55-AE7AB85698BA}" dt="2022-01-13T08:34:07.616" v="3095" actId="478"/>
          <ac:spMkLst>
            <pc:docMk/>
            <pc:sldMk cId="2272086724" sldId="274"/>
            <ac:spMk id="9" creationId="{0B667970-1D39-47AB-8D7B-8390F0DE416A}"/>
          </ac:spMkLst>
        </pc:spChg>
        <pc:spChg chg="add del mod">
          <ac:chgData name="Nayan Bhandari" userId="5e8c7c2f50ac728c" providerId="LiveId" clId="{A143540C-D564-424C-AA55-AE7AB85698BA}" dt="2022-01-13T08:34:07.616" v="3095" actId="478"/>
          <ac:spMkLst>
            <pc:docMk/>
            <pc:sldMk cId="2272086724" sldId="274"/>
            <ac:spMk id="10" creationId="{51D3A268-AE11-482C-A18F-5392D97E37E1}"/>
          </ac:spMkLst>
        </pc:spChg>
        <pc:spChg chg="add del mod">
          <ac:chgData name="Nayan Bhandari" userId="5e8c7c2f50ac728c" providerId="LiveId" clId="{A143540C-D564-424C-AA55-AE7AB85698BA}" dt="2022-01-13T08:34:07.616" v="3095" actId="478"/>
          <ac:spMkLst>
            <pc:docMk/>
            <pc:sldMk cId="2272086724" sldId="274"/>
            <ac:spMk id="11" creationId="{6F67E927-F023-4E04-AE1F-8412E1E64B27}"/>
          </ac:spMkLst>
        </pc:spChg>
        <pc:spChg chg="add del mod">
          <ac:chgData name="Nayan Bhandari" userId="5e8c7c2f50ac728c" providerId="LiveId" clId="{A143540C-D564-424C-AA55-AE7AB85698BA}" dt="2022-01-13T08:34:07.616" v="3095" actId="478"/>
          <ac:spMkLst>
            <pc:docMk/>
            <pc:sldMk cId="2272086724" sldId="274"/>
            <ac:spMk id="12" creationId="{4CAD08F7-B03A-4294-97DE-55C5B33B2A9D}"/>
          </ac:spMkLst>
        </pc:spChg>
        <pc:spChg chg="add del mod">
          <ac:chgData name="Nayan Bhandari" userId="5e8c7c2f50ac728c" providerId="LiveId" clId="{A143540C-D564-424C-AA55-AE7AB85698BA}" dt="2022-01-13T08:34:07.616" v="3095" actId="478"/>
          <ac:spMkLst>
            <pc:docMk/>
            <pc:sldMk cId="2272086724" sldId="274"/>
            <ac:spMk id="13" creationId="{9C48CE59-60D9-4EA0-A4B8-A7073A9A1384}"/>
          </ac:spMkLst>
        </pc:spChg>
        <pc:spChg chg="add mod">
          <ac:chgData name="Nayan Bhandari" userId="5e8c7c2f50ac728c" providerId="LiveId" clId="{A143540C-D564-424C-AA55-AE7AB85698BA}" dt="2022-01-11T18:40:06.371" v="3038" actId="207"/>
          <ac:spMkLst>
            <pc:docMk/>
            <pc:sldMk cId="2272086724" sldId="274"/>
            <ac:spMk id="14" creationId="{12F4A8F0-D1AC-4B28-9855-CC7DDF06B93E}"/>
          </ac:spMkLst>
        </pc:spChg>
        <pc:spChg chg="add mod">
          <ac:chgData name="Nayan Bhandari" userId="5e8c7c2f50ac728c" providerId="LiveId" clId="{A143540C-D564-424C-AA55-AE7AB85698BA}" dt="2022-01-11T10:51:41.880" v="2492" actId="1037"/>
          <ac:spMkLst>
            <pc:docMk/>
            <pc:sldMk cId="2272086724" sldId="274"/>
            <ac:spMk id="15" creationId="{49F65E1E-405D-4CD9-A5EB-FC537D3B698F}"/>
          </ac:spMkLst>
        </pc:spChg>
        <pc:graphicFrameChg chg="add mod modGraphic">
          <ac:chgData name="Nayan Bhandari" userId="5e8c7c2f50ac728c" providerId="LiveId" clId="{A143540C-D564-424C-AA55-AE7AB85698BA}" dt="2022-01-05T11:13:20.986" v="2264" actId="1076"/>
          <ac:graphicFrameMkLst>
            <pc:docMk/>
            <pc:sldMk cId="2272086724" sldId="274"/>
            <ac:graphicFrameMk id="2" creationId="{F1F4FDAE-DC95-47BE-A5D7-C82A78B8F1E2}"/>
          </ac:graphicFrameMkLst>
        </pc:graphicFrameChg>
        <pc:graphicFrameChg chg="add mod modGraphic">
          <ac:chgData name="Nayan Bhandari" userId="5e8c7c2f50ac728c" providerId="LiveId" clId="{A143540C-D564-424C-AA55-AE7AB85698BA}" dt="2022-01-05T11:12:12.608" v="2256" actId="1076"/>
          <ac:graphicFrameMkLst>
            <pc:docMk/>
            <pc:sldMk cId="2272086724" sldId="274"/>
            <ac:graphicFrameMk id="3" creationId="{89CCB777-FD1E-4ACA-A28E-03FE348523AA}"/>
          </ac:graphicFrameMkLst>
        </pc:graphicFrameChg>
        <pc:graphicFrameChg chg="add mod modGraphic">
          <ac:chgData name="Nayan Bhandari" userId="5e8c7c2f50ac728c" providerId="LiveId" clId="{A143540C-D564-424C-AA55-AE7AB85698BA}" dt="2022-01-05T11:12:04.364" v="2254" actId="1076"/>
          <ac:graphicFrameMkLst>
            <pc:docMk/>
            <pc:sldMk cId="2272086724" sldId="274"/>
            <ac:graphicFrameMk id="4" creationId="{D2F797C8-FAAF-4607-AA60-1648BCEFA708}"/>
          </ac:graphicFrameMkLst>
        </pc:graphicFrameChg>
        <pc:graphicFrameChg chg="add mod modGraphic">
          <ac:chgData name="Nayan Bhandari" userId="5e8c7c2f50ac728c" providerId="LiveId" clId="{A143540C-D564-424C-AA55-AE7AB85698BA}" dt="2022-01-05T11:11:51.857" v="2252" actId="1076"/>
          <ac:graphicFrameMkLst>
            <pc:docMk/>
            <pc:sldMk cId="2272086724" sldId="274"/>
            <ac:graphicFrameMk id="5" creationId="{5F95B36E-DBFC-40D7-94D7-F056A49E66DF}"/>
          </ac:graphicFrameMkLst>
        </pc:graphicFrameChg>
        <pc:graphicFrameChg chg="add mod modGraphic">
          <ac:chgData name="Nayan Bhandari" userId="5e8c7c2f50ac728c" providerId="LiveId" clId="{A143540C-D564-424C-AA55-AE7AB85698BA}" dt="2022-01-11T10:51:43.738" v="2494" actId="1036"/>
          <ac:graphicFrameMkLst>
            <pc:docMk/>
            <pc:sldMk cId="2272086724" sldId="274"/>
            <ac:graphicFrameMk id="6" creationId="{4A875610-2603-47AF-A04A-6783C2EBF05E}"/>
          </ac:graphicFrameMkLst>
        </pc:graphicFrameChg>
        <pc:graphicFrameChg chg="add mod modGraphic">
          <ac:chgData name="Nayan Bhandari" userId="5e8c7c2f50ac728c" providerId="LiveId" clId="{A143540C-D564-424C-AA55-AE7AB85698BA}" dt="2022-01-05T11:10:06.254" v="2234" actId="1076"/>
          <ac:graphicFrameMkLst>
            <pc:docMk/>
            <pc:sldMk cId="2272086724" sldId="274"/>
            <ac:graphicFrameMk id="7" creationId="{FABD4251-20B3-4B29-AF78-91686387484C}"/>
          </ac:graphicFrameMkLst>
        </pc:graphicFrameChg>
        <pc:cxnChg chg="add del mod">
          <ac:chgData name="Nayan Bhandari" userId="5e8c7c2f50ac728c" providerId="LiveId" clId="{A143540C-D564-424C-AA55-AE7AB85698BA}" dt="2022-01-05T11:16:52.825" v="2307" actId="478"/>
          <ac:cxnSpMkLst>
            <pc:docMk/>
            <pc:sldMk cId="2272086724" sldId="274"/>
            <ac:cxnSpMk id="16" creationId="{7FDD4DBB-E1CB-47D5-AD86-4ADF431B8D87}"/>
          </ac:cxnSpMkLst>
        </pc:cxnChg>
        <pc:cxnChg chg="add del">
          <ac:chgData name="Nayan Bhandari" userId="5e8c7c2f50ac728c" providerId="LiveId" clId="{A143540C-D564-424C-AA55-AE7AB85698BA}" dt="2022-01-05T11:17:02.443" v="2309" actId="11529"/>
          <ac:cxnSpMkLst>
            <pc:docMk/>
            <pc:sldMk cId="2272086724" sldId="274"/>
            <ac:cxnSpMk id="18" creationId="{7845A106-7905-4A6A-854D-9212AA5B26AE}"/>
          </ac:cxnSpMkLst>
        </pc:cxnChg>
        <pc:cxnChg chg="add del mod">
          <ac:chgData name="Nayan Bhandari" userId="5e8c7c2f50ac728c" providerId="LiveId" clId="{A143540C-D564-424C-AA55-AE7AB85698BA}" dt="2022-01-05T11:20:48.653" v="2323" actId="478"/>
          <ac:cxnSpMkLst>
            <pc:docMk/>
            <pc:sldMk cId="2272086724" sldId="274"/>
            <ac:cxnSpMk id="20" creationId="{9AE969BA-9EE4-4826-BE3F-3FBA1F74945E}"/>
          </ac:cxnSpMkLst>
        </pc:cxnChg>
        <pc:cxnChg chg="add del">
          <ac:chgData name="Nayan Bhandari" userId="5e8c7c2f50ac728c" providerId="LiveId" clId="{A143540C-D564-424C-AA55-AE7AB85698BA}" dt="2022-01-05T11:20:14.871" v="2320" actId="11529"/>
          <ac:cxnSpMkLst>
            <pc:docMk/>
            <pc:sldMk cId="2272086724" sldId="274"/>
            <ac:cxnSpMk id="22" creationId="{1251863B-0EB6-4716-BABB-63B6E0B3F25B}"/>
          </ac:cxnSpMkLst>
        </pc:cxnChg>
        <pc:cxnChg chg="add del">
          <ac:chgData name="Nayan Bhandari" userId="5e8c7c2f50ac728c" providerId="LiveId" clId="{A143540C-D564-424C-AA55-AE7AB85698BA}" dt="2022-01-05T11:20:44.239" v="2322" actId="478"/>
          <ac:cxnSpMkLst>
            <pc:docMk/>
            <pc:sldMk cId="2272086724" sldId="274"/>
            <ac:cxnSpMk id="24" creationId="{54CA24B4-76AF-4D2B-9640-4FA4EB042FF0}"/>
          </ac:cxnSpMkLst>
        </pc:cxnChg>
      </pc:sldChg>
      <pc:sldChg chg="addSp delSp modSp new del mod modClrScheme chgLayout">
        <pc:chgData name="Nayan Bhandari" userId="5e8c7c2f50ac728c" providerId="LiveId" clId="{A143540C-D564-424C-AA55-AE7AB85698BA}" dt="2022-01-13T08:43:57.419" v="3207" actId="47"/>
        <pc:sldMkLst>
          <pc:docMk/>
          <pc:sldMk cId="2856426817" sldId="275"/>
        </pc:sldMkLst>
        <pc:spChg chg="add mod">
          <ac:chgData name="Nayan Bhandari" userId="5e8c7c2f50ac728c" providerId="LiveId" clId="{A143540C-D564-424C-AA55-AE7AB85698BA}" dt="2022-01-11T18:12:47.212" v="2524"/>
          <ac:spMkLst>
            <pc:docMk/>
            <pc:sldMk cId="2856426817" sldId="275"/>
            <ac:spMk id="2" creationId="{803A64C1-E6D5-4672-927B-817B56E22F3E}"/>
          </ac:spMkLst>
        </pc:spChg>
        <pc:spChg chg="add mod">
          <ac:chgData name="Nayan Bhandari" userId="5e8c7c2f50ac728c" providerId="LiveId" clId="{A143540C-D564-424C-AA55-AE7AB85698BA}" dt="2022-01-11T18:13:01.605" v="2525"/>
          <ac:spMkLst>
            <pc:docMk/>
            <pc:sldMk cId="2856426817" sldId="275"/>
            <ac:spMk id="3" creationId="{B049BC90-3155-489F-BD27-518FC1E70563}"/>
          </ac:spMkLst>
        </pc:spChg>
        <pc:spChg chg="add del mod">
          <ac:chgData name="Nayan Bhandari" userId="5e8c7c2f50ac728c" providerId="LiveId" clId="{A143540C-D564-424C-AA55-AE7AB85698BA}" dt="2022-01-11T18:15:56.284" v="2559"/>
          <ac:spMkLst>
            <pc:docMk/>
            <pc:sldMk cId="2856426817" sldId="275"/>
            <ac:spMk id="4" creationId="{BD9D7BE3-51CD-44AA-8C17-324617A6F455}"/>
          </ac:spMkLst>
        </pc:spChg>
        <pc:spChg chg="add mod ord">
          <ac:chgData name="Nayan Bhandari" userId="5e8c7c2f50ac728c" providerId="LiveId" clId="{A143540C-D564-424C-AA55-AE7AB85698BA}" dt="2022-01-11T18:41:00.097" v="3043" actId="207"/>
          <ac:spMkLst>
            <pc:docMk/>
            <pc:sldMk cId="2856426817" sldId="275"/>
            <ac:spMk id="5" creationId="{910BCED6-AD3D-4A35-9D7D-4D62175857EB}"/>
          </ac:spMkLst>
        </pc:spChg>
        <pc:spChg chg="add mod">
          <ac:chgData name="Nayan Bhandari" userId="5e8c7c2f50ac728c" providerId="LiveId" clId="{A143540C-D564-424C-AA55-AE7AB85698BA}" dt="2022-01-11T18:22:48.024" v="2651"/>
          <ac:spMkLst>
            <pc:docMk/>
            <pc:sldMk cId="2856426817" sldId="275"/>
            <ac:spMk id="6" creationId="{55C21D7E-6301-4633-A49C-D3854051F192}"/>
          </ac:spMkLst>
        </pc:spChg>
      </pc:sldChg>
      <pc:sldChg chg="addSp modSp new del mod">
        <pc:chgData name="Nayan Bhandari" userId="5e8c7c2f50ac728c" providerId="LiveId" clId="{A143540C-D564-424C-AA55-AE7AB85698BA}" dt="2022-01-13T08:43:57.877" v="3208" actId="47"/>
        <pc:sldMkLst>
          <pc:docMk/>
          <pc:sldMk cId="2580929979" sldId="276"/>
        </pc:sldMkLst>
        <pc:spChg chg="add mod">
          <ac:chgData name="Nayan Bhandari" userId="5e8c7c2f50ac728c" providerId="LiveId" clId="{A143540C-D564-424C-AA55-AE7AB85698BA}" dt="2022-01-11T18:13:07.404" v="2527"/>
          <ac:spMkLst>
            <pc:docMk/>
            <pc:sldMk cId="2580929979" sldId="276"/>
            <ac:spMk id="2" creationId="{8A863DCD-FF29-4909-A95A-C1AC9D764977}"/>
          </ac:spMkLst>
        </pc:spChg>
        <pc:spChg chg="add mod">
          <ac:chgData name="Nayan Bhandari" userId="5e8c7c2f50ac728c" providerId="LiveId" clId="{A143540C-D564-424C-AA55-AE7AB85698BA}" dt="2022-01-11T18:13:40.969" v="2542"/>
          <ac:spMkLst>
            <pc:docMk/>
            <pc:sldMk cId="2580929979" sldId="276"/>
            <ac:spMk id="3" creationId="{06D242F5-62A3-4944-813B-BB6E8B3F8F80}"/>
          </ac:spMkLst>
        </pc:spChg>
        <pc:spChg chg="add mod">
          <ac:chgData name="Nayan Bhandari" userId="5e8c7c2f50ac728c" providerId="LiveId" clId="{A143540C-D564-424C-AA55-AE7AB85698BA}" dt="2022-01-11T18:23:04.120" v="2664" actId="21"/>
          <ac:spMkLst>
            <pc:docMk/>
            <pc:sldMk cId="2580929979" sldId="276"/>
            <ac:spMk id="4" creationId="{2AEF4BAF-9595-4294-A96C-B88E9DFB8090}"/>
          </ac:spMkLst>
        </pc:spChg>
      </pc:sldChg>
      <pc:sldChg chg="addSp modSp new del mod">
        <pc:chgData name="Nayan Bhandari" userId="5e8c7c2f50ac728c" providerId="LiveId" clId="{A143540C-D564-424C-AA55-AE7AB85698BA}" dt="2022-01-13T08:43:58.227" v="3209" actId="47"/>
        <pc:sldMkLst>
          <pc:docMk/>
          <pc:sldMk cId="1378449286" sldId="277"/>
        </pc:sldMkLst>
        <pc:spChg chg="add mod">
          <ac:chgData name="Nayan Bhandari" userId="5e8c7c2f50ac728c" providerId="LiveId" clId="{A143540C-D564-424C-AA55-AE7AB85698BA}" dt="2022-01-11T18:13:11.508" v="2529"/>
          <ac:spMkLst>
            <pc:docMk/>
            <pc:sldMk cId="1378449286" sldId="277"/>
            <ac:spMk id="2" creationId="{112E0FC0-9575-4F67-81BF-532518A196D7}"/>
          </ac:spMkLst>
        </pc:spChg>
        <pc:spChg chg="add mod">
          <ac:chgData name="Nayan Bhandari" userId="5e8c7c2f50ac728c" providerId="LiveId" clId="{A143540C-D564-424C-AA55-AE7AB85698BA}" dt="2022-01-11T18:13:43.549" v="2543"/>
          <ac:spMkLst>
            <pc:docMk/>
            <pc:sldMk cId="1378449286" sldId="277"/>
            <ac:spMk id="3" creationId="{0DC5B1ED-5D7C-4CF8-8F74-16CE522484D2}"/>
          </ac:spMkLst>
        </pc:spChg>
        <pc:spChg chg="add mod">
          <ac:chgData name="Nayan Bhandari" userId="5e8c7c2f50ac728c" providerId="LiveId" clId="{A143540C-D564-424C-AA55-AE7AB85698BA}" dt="2022-01-11T18:23:25.956" v="2666"/>
          <ac:spMkLst>
            <pc:docMk/>
            <pc:sldMk cId="1378449286" sldId="277"/>
            <ac:spMk id="4" creationId="{BAA7512E-0A42-4538-978B-9DCAB822AE99}"/>
          </ac:spMkLst>
        </pc:spChg>
      </pc:sldChg>
      <pc:sldChg chg="addSp modSp new del mod">
        <pc:chgData name="Nayan Bhandari" userId="5e8c7c2f50ac728c" providerId="LiveId" clId="{A143540C-D564-424C-AA55-AE7AB85698BA}" dt="2022-01-13T08:43:58.585" v="3210" actId="47"/>
        <pc:sldMkLst>
          <pc:docMk/>
          <pc:sldMk cId="677754870" sldId="278"/>
        </pc:sldMkLst>
        <pc:spChg chg="add mod">
          <ac:chgData name="Nayan Bhandari" userId="5e8c7c2f50ac728c" providerId="LiveId" clId="{A143540C-D564-424C-AA55-AE7AB85698BA}" dt="2022-01-11T18:13:16.402" v="2531"/>
          <ac:spMkLst>
            <pc:docMk/>
            <pc:sldMk cId="677754870" sldId="278"/>
            <ac:spMk id="2" creationId="{F67CA5DF-46B2-408F-BC3F-8664D9C617FD}"/>
          </ac:spMkLst>
        </pc:spChg>
        <pc:spChg chg="add mod">
          <ac:chgData name="Nayan Bhandari" userId="5e8c7c2f50ac728c" providerId="LiveId" clId="{A143540C-D564-424C-AA55-AE7AB85698BA}" dt="2022-01-11T18:13:46.293" v="2545" actId="1036"/>
          <ac:spMkLst>
            <pc:docMk/>
            <pc:sldMk cId="677754870" sldId="278"/>
            <ac:spMk id="3" creationId="{CC52BD18-0BFF-4647-A957-63A698289013}"/>
          </ac:spMkLst>
        </pc:spChg>
        <pc:spChg chg="add mod">
          <ac:chgData name="Nayan Bhandari" userId="5e8c7c2f50ac728c" providerId="LiveId" clId="{A143540C-D564-424C-AA55-AE7AB85698BA}" dt="2022-01-11T18:24:23.124" v="2697" actId="21"/>
          <ac:spMkLst>
            <pc:docMk/>
            <pc:sldMk cId="677754870" sldId="278"/>
            <ac:spMk id="4" creationId="{530986FF-C4C9-4A81-9457-FC692EDDD858}"/>
          </ac:spMkLst>
        </pc:spChg>
      </pc:sldChg>
      <pc:sldChg chg="addSp modSp new del mod">
        <pc:chgData name="Nayan Bhandari" userId="5e8c7c2f50ac728c" providerId="LiveId" clId="{A143540C-D564-424C-AA55-AE7AB85698BA}" dt="2022-01-13T08:43:58.970" v="3211" actId="47"/>
        <pc:sldMkLst>
          <pc:docMk/>
          <pc:sldMk cId="1621211406" sldId="279"/>
        </pc:sldMkLst>
        <pc:spChg chg="add mod">
          <ac:chgData name="Nayan Bhandari" userId="5e8c7c2f50ac728c" providerId="LiveId" clId="{A143540C-D564-424C-AA55-AE7AB85698BA}" dt="2022-01-11T18:13:21.692" v="2533"/>
          <ac:spMkLst>
            <pc:docMk/>
            <pc:sldMk cId="1621211406" sldId="279"/>
            <ac:spMk id="2" creationId="{F130A1D1-5841-414D-83C1-6BC7BA72AB52}"/>
          </ac:spMkLst>
        </pc:spChg>
        <pc:spChg chg="add mod">
          <ac:chgData name="Nayan Bhandari" userId="5e8c7c2f50ac728c" providerId="LiveId" clId="{A143540C-D564-424C-AA55-AE7AB85698BA}" dt="2022-01-11T18:13:48.099" v="2546"/>
          <ac:spMkLst>
            <pc:docMk/>
            <pc:sldMk cId="1621211406" sldId="279"/>
            <ac:spMk id="3" creationId="{ED7BC33A-D6B0-4AE3-B55A-23DC69DB5F5F}"/>
          </ac:spMkLst>
        </pc:spChg>
        <pc:spChg chg="add mod">
          <ac:chgData name="Nayan Bhandari" userId="5e8c7c2f50ac728c" providerId="LiveId" clId="{A143540C-D564-424C-AA55-AE7AB85698BA}" dt="2022-01-11T18:24:43.525" v="2699"/>
          <ac:spMkLst>
            <pc:docMk/>
            <pc:sldMk cId="1621211406" sldId="279"/>
            <ac:spMk id="4" creationId="{C8C2F9B9-1738-4CBB-B4B0-EAC9D75DB903}"/>
          </ac:spMkLst>
        </pc:spChg>
      </pc:sldChg>
      <pc:sldChg chg="addSp modSp new del mod">
        <pc:chgData name="Nayan Bhandari" userId="5e8c7c2f50ac728c" providerId="LiveId" clId="{A143540C-D564-424C-AA55-AE7AB85698BA}" dt="2022-01-13T08:43:59.367" v="3212" actId="47"/>
        <pc:sldMkLst>
          <pc:docMk/>
          <pc:sldMk cId="3372620899" sldId="280"/>
        </pc:sldMkLst>
        <pc:spChg chg="add mod">
          <ac:chgData name="Nayan Bhandari" userId="5e8c7c2f50ac728c" providerId="LiveId" clId="{A143540C-D564-424C-AA55-AE7AB85698BA}" dt="2022-01-11T18:13:30.548" v="2541" actId="1036"/>
          <ac:spMkLst>
            <pc:docMk/>
            <pc:sldMk cId="3372620899" sldId="280"/>
            <ac:spMk id="2" creationId="{EF08E665-EB24-4815-87B6-C903C5106E84}"/>
          </ac:spMkLst>
        </pc:spChg>
        <pc:spChg chg="add mod">
          <ac:chgData name="Nayan Bhandari" userId="5e8c7c2f50ac728c" providerId="LiveId" clId="{A143540C-D564-424C-AA55-AE7AB85698BA}" dt="2022-01-11T18:13:50.266" v="2547"/>
          <ac:spMkLst>
            <pc:docMk/>
            <pc:sldMk cId="3372620899" sldId="280"/>
            <ac:spMk id="3" creationId="{67542DD2-1308-4DBA-879C-CD236DD0F36D}"/>
          </ac:spMkLst>
        </pc:spChg>
        <pc:spChg chg="add mod">
          <ac:chgData name="Nayan Bhandari" userId="5e8c7c2f50ac728c" providerId="LiveId" clId="{A143540C-D564-424C-AA55-AE7AB85698BA}" dt="2022-01-11T18:26:48.334" v="2755" actId="20577"/>
          <ac:spMkLst>
            <pc:docMk/>
            <pc:sldMk cId="3372620899" sldId="280"/>
            <ac:spMk id="4" creationId="{A98B2A9F-9E32-43D5-B035-9C78DEB98534}"/>
          </ac:spMkLst>
        </pc:spChg>
      </pc:sldChg>
      <pc:sldChg chg="addSp modSp add del mod modClrScheme chgLayout">
        <pc:chgData name="Nayan Bhandari" userId="5e8c7c2f50ac728c" providerId="LiveId" clId="{A143540C-D564-424C-AA55-AE7AB85698BA}" dt="2022-01-13T08:44:06.399" v="3220" actId="47"/>
        <pc:sldMkLst>
          <pc:docMk/>
          <pc:sldMk cId="289557819" sldId="281"/>
        </pc:sldMkLst>
        <pc:spChg chg="add mod ord">
          <ac:chgData name="Nayan Bhandari" userId="5e8c7c2f50ac728c" providerId="LiveId" clId="{A143540C-D564-424C-AA55-AE7AB85698BA}" dt="2022-01-11T18:41:11.618" v="3044" actId="207"/>
          <ac:spMkLst>
            <pc:docMk/>
            <pc:sldMk cId="289557819" sldId="281"/>
            <ac:spMk id="4" creationId="{CA1923B9-DFA2-4ABB-B5A1-00A0473FA9E5}"/>
          </ac:spMkLst>
        </pc:spChg>
        <pc:spChg chg="add mod">
          <ac:chgData name="Nayan Bhandari" userId="5e8c7c2f50ac728c" providerId="LiveId" clId="{A143540C-D564-424C-AA55-AE7AB85698BA}" dt="2022-01-11T18:37:22.774" v="3003" actId="21"/>
          <ac:spMkLst>
            <pc:docMk/>
            <pc:sldMk cId="289557819" sldId="281"/>
            <ac:spMk id="5" creationId="{B68005DB-FA45-4AEA-81E3-0B08809F19F0}"/>
          </ac:spMkLst>
        </pc:spChg>
      </pc:sldChg>
      <pc:sldChg chg="addSp modSp add del mod">
        <pc:chgData name="Nayan Bhandari" userId="5e8c7c2f50ac728c" providerId="LiveId" clId="{A143540C-D564-424C-AA55-AE7AB85698BA}" dt="2022-01-13T08:44:01.966" v="3218" actId="47"/>
        <pc:sldMkLst>
          <pc:docMk/>
          <pc:sldMk cId="999664604" sldId="282"/>
        </pc:sldMkLst>
        <pc:spChg chg="add mod">
          <ac:chgData name="Nayan Bhandari" userId="5e8c7c2f50ac728c" providerId="LiveId" clId="{A143540C-D564-424C-AA55-AE7AB85698BA}" dt="2022-01-11T18:34:38.449" v="2937" actId="20577"/>
          <ac:spMkLst>
            <pc:docMk/>
            <pc:sldMk cId="999664604" sldId="282"/>
            <ac:spMk id="4" creationId="{9A5EBC33-5BB8-44D0-A45F-48C0CE188669}"/>
          </ac:spMkLst>
        </pc:spChg>
      </pc:sldChg>
      <pc:sldChg chg="addSp modSp add del mod">
        <pc:chgData name="Nayan Bhandari" userId="5e8c7c2f50ac728c" providerId="LiveId" clId="{A143540C-D564-424C-AA55-AE7AB85698BA}" dt="2022-01-13T08:44:01.508" v="3217" actId="47"/>
        <pc:sldMkLst>
          <pc:docMk/>
          <pc:sldMk cId="3721867236" sldId="283"/>
        </pc:sldMkLst>
        <pc:spChg chg="add mod">
          <ac:chgData name="Nayan Bhandari" userId="5e8c7c2f50ac728c" providerId="LiveId" clId="{A143540C-D564-424C-AA55-AE7AB85698BA}" dt="2022-01-11T18:33:04.673" v="2897" actId="20577"/>
          <ac:spMkLst>
            <pc:docMk/>
            <pc:sldMk cId="3721867236" sldId="283"/>
            <ac:spMk id="4" creationId="{3CC37D45-8BED-4720-805D-1DC1F1DCA5C1}"/>
          </ac:spMkLst>
        </pc:spChg>
      </pc:sldChg>
      <pc:sldChg chg="addSp modSp add del mod">
        <pc:chgData name="Nayan Bhandari" userId="5e8c7c2f50ac728c" providerId="LiveId" clId="{A143540C-D564-424C-AA55-AE7AB85698BA}" dt="2022-01-13T08:44:01.017" v="3216" actId="47"/>
        <pc:sldMkLst>
          <pc:docMk/>
          <pc:sldMk cId="1186063665" sldId="284"/>
        </pc:sldMkLst>
        <pc:spChg chg="add mod">
          <ac:chgData name="Nayan Bhandari" userId="5e8c7c2f50ac728c" providerId="LiveId" clId="{A143540C-D564-424C-AA55-AE7AB85698BA}" dt="2022-01-11T18:29:45.642" v="2835" actId="20577"/>
          <ac:spMkLst>
            <pc:docMk/>
            <pc:sldMk cId="1186063665" sldId="284"/>
            <ac:spMk id="4" creationId="{52B42887-A981-4A0E-9F87-ED9E09703AD0}"/>
          </ac:spMkLst>
        </pc:spChg>
        <pc:spChg chg="add mod">
          <ac:chgData name="Nayan Bhandari" userId="5e8c7c2f50ac728c" providerId="LiveId" clId="{A143540C-D564-424C-AA55-AE7AB85698BA}" dt="2022-01-11T18:32:23.939" v="2892" actId="21"/>
          <ac:spMkLst>
            <pc:docMk/>
            <pc:sldMk cId="1186063665" sldId="284"/>
            <ac:spMk id="5" creationId="{61561028-DB90-4D7A-A0CB-210C08859DA0}"/>
          </ac:spMkLst>
        </pc:spChg>
      </pc:sldChg>
      <pc:sldChg chg="addSp modSp add del mod">
        <pc:chgData name="Nayan Bhandari" userId="5e8c7c2f50ac728c" providerId="LiveId" clId="{A143540C-D564-424C-AA55-AE7AB85698BA}" dt="2022-01-13T08:44:00.541" v="3215" actId="47"/>
        <pc:sldMkLst>
          <pc:docMk/>
          <pc:sldMk cId="2977794930" sldId="285"/>
        </pc:sldMkLst>
        <pc:spChg chg="add mod">
          <ac:chgData name="Nayan Bhandari" userId="5e8c7c2f50ac728c" providerId="LiveId" clId="{A143540C-D564-424C-AA55-AE7AB85698BA}" dt="2022-01-11T18:29:25.582" v="2832" actId="21"/>
          <ac:spMkLst>
            <pc:docMk/>
            <pc:sldMk cId="2977794930" sldId="285"/>
            <ac:spMk id="4" creationId="{07945B0C-118D-449D-BDA7-0F8588D363D6}"/>
          </ac:spMkLst>
        </pc:spChg>
      </pc:sldChg>
      <pc:sldChg chg="addSp modSp add del mod">
        <pc:chgData name="Nayan Bhandari" userId="5e8c7c2f50ac728c" providerId="LiveId" clId="{A143540C-D564-424C-AA55-AE7AB85698BA}" dt="2022-01-13T08:44:00.127" v="3214" actId="47"/>
        <pc:sldMkLst>
          <pc:docMk/>
          <pc:sldMk cId="152705136" sldId="286"/>
        </pc:sldMkLst>
        <pc:spChg chg="add mod">
          <ac:chgData name="Nayan Bhandari" userId="5e8c7c2f50ac728c" providerId="LiveId" clId="{A143540C-D564-424C-AA55-AE7AB85698BA}" dt="2022-01-11T18:28:51.846" v="2829" actId="21"/>
          <ac:spMkLst>
            <pc:docMk/>
            <pc:sldMk cId="152705136" sldId="286"/>
            <ac:spMk id="4" creationId="{8204A74F-3C52-4AFE-BE13-22E8B934A8FB}"/>
          </ac:spMkLst>
        </pc:spChg>
      </pc:sldChg>
      <pc:sldChg chg="addSp modSp add del mod">
        <pc:chgData name="Nayan Bhandari" userId="5e8c7c2f50ac728c" providerId="LiveId" clId="{A143540C-D564-424C-AA55-AE7AB85698BA}" dt="2022-01-13T08:43:59.763" v="3213" actId="47"/>
        <pc:sldMkLst>
          <pc:docMk/>
          <pc:sldMk cId="184151796" sldId="287"/>
        </pc:sldMkLst>
        <pc:spChg chg="add mod">
          <ac:chgData name="Nayan Bhandari" userId="5e8c7c2f50ac728c" providerId="LiveId" clId="{A143540C-D564-424C-AA55-AE7AB85698BA}" dt="2022-01-11T18:27:25.324" v="2778" actId="20577"/>
          <ac:spMkLst>
            <pc:docMk/>
            <pc:sldMk cId="184151796" sldId="287"/>
            <ac:spMk id="4" creationId="{6B0A6722-A5D3-43BE-9D44-408245659029}"/>
          </ac:spMkLst>
        </pc:spChg>
        <pc:spChg chg="add mod">
          <ac:chgData name="Nayan Bhandari" userId="5e8c7c2f50ac728c" providerId="LiveId" clId="{A143540C-D564-424C-AA55-AE7AB85698BA}" dt="2022-01-11T18:28:24.383" v="2826" actId="21"/>
          <ac:spMkLst>
            <pc:docMk/>
            <pc:sldMk cId="184151796" sldId="287"/>
            <ac:spMk id="5" creationId="{F2AE6FB4-065E-4F06-9DBF-C923C46782B3}"/>
          </ac:spMkLst>
        </pc:spChg>
      </pc:sldChg>
      <pc:sldChg chg="addSp delSp modSp add mod">
        <pc:chgData name="Nayan Bhandari" userId="5e8c7c2f50ac728c" providerId="LiveId" clId="{A143540C-D564-424C-AA55-AE7AB85698BA}" dt="2022-01-18T17:00:30.712" v="3370" actId="1076"/>
        <pc:sldMkLst>
          <pc:docMk/>
          <pc:sldMk cId="2186215759" sldId="288"/>
        </pc:sldMkLst>
        <pc:spChg chg="add del mod">
          <ac:chgData name="Nayan Bhandari" userId="5e8c7c2f50ac728c" providerId="LiveId" clId="{A143540C-D564-424C-AA55-AE7AB85698BA}" dt="2022-01-13T08:49:27.785" v="3240"/>
          <ac:spMkLst>
            <pc:docMk/>
            <pc:sldMk cId="2186215759" sldId="288"/>
            <ac:spMk id="4" creationId="{F640C253-D0FF-43B8-9901-162CEECA59BE}"/>
          </ac:spMkLst>
        </pc:spChg>
        <pc:picChg chg="add mod">
          <ac:chgData name="Nayan Bhandari" userId="5e8c7c2f50ac728c" providerId="LiveId" clId="{A143540C-D564-424C-AA55-AE7AB85698BA}" dt="2022-01-18T17:00:30.712" v="3370" actId="1076"/>
          <ac:picMkLst>
            <pc:docMk/>
            <pc:sldMk cId="2186215759" sldId="288"/>
            <ac:picMk id="5" creationId="{5F134368-32E7-4579-8118-612A7FE71366}"/>
          </ac:picMkLst>
        </pc:picChg>
        <pc:picChg chg="add del mod">
          <ac:chgData name="Nayan Bhandari" userId="5e8c7c2f50ac728c" providerId="LiveId" clId="{A143540C-D564-424C-AA55-AE7AB85698BA}" dt="2022-01-18T12:59:40.983" v="3336" actId="478"/>
          <ac:picMkLst>
            <pc:docMk/>
            <pc:sldMk cId="2186215759" sldId="288"/>
            <ac:picMk id="6" creationId="{679277D3-3C64-44DA-9B10-326BFA4C6952}"/>
          </ac:picMkLst>
        </pc:picChg>
      </pc:sldChg>
      <pc:sldChg chg="add del">
        <pc:chgData name="Nayan Bhandari" userId="5e8c7c2f50ac728c" providerId="LiveId" clId="{A143540C-D564-424C-AA55-AE7AB85698BA}" dt="2022-01-11T18:38:44.381" v="3006" actId="47"/>
        <pc:sldMkLst>
          <pc:docMk/>
          <pc:sldMk cId="705666655" sldId="289"/>
        </pc:sldMkLst>
      </pc:sldChg>
      <pc:sldChg chg="addSp modSp add del mod">
        <pc:chgData name="Nayan Bhandari" userId="5e8c7c2f50ac728c" providerId="LiveId" clId="{A143540C-D564-424C-AA55-AE7AB85698BA}" dt="2022-01-13T08:44:07.359" v="3221" actId="47"/>
        <pc:sldMkLst>
          <pc:docMk/>
          <pc:sldMk cId="3947733100" sldId="290"/>
        </pc:sldMkLst>
        <pc:spChg chg="add mod">
          <ac:chgData name="Nayan Bhandari" userId="5e8c7c2f50ac728c" providerId="LiveId" clId="{A143540C-D564-424C-AA55-AE7AB85698BA}" dt="2022-01-11T18:37:44.058" v="3005"/>
          <ac:spMkLst>
            <pc:docMk/>
            <pc:sldMk cId="3947733100" sldId="290"/>
            <ac:spMk id="4" creationId="{B03D86DE-7900-4F10-90E2-FEAF21967578}"/>
          </ac:spMkLst>
        </pc:spChg>
      </pc:sldChg>
      <pc:sldChg chg="addSp modSp add del mod ord">
        <pc:chgData name="Nayan Bhandari" userId="5e8c7c2f50ac728c" providerId="LiveId" clId="{A143540C-D564-424C-AA55-AE7AB85698BA}" dt="2022-01-13T08:44:02.470" v="3219" actId="47"/>
        <pc:sldMkLst>
          <pc:docMk/>
          <pc:sldMk cId="595662611" sldId="291"/>
        </pc:sldMkLst>
        <pc:spChg chg="add mod">
          <ac:chgData name="Nayan Bhandari" userId="5e8c7c2f50ac728c" providerId="LiveId" clId="{A143540C-D564-424C-AA55-AE7AB85698BA}" dt="2022-01-11T18:35:04.198" v="2943"/>
          <ac:spMkLst>
            <pc:docMk/>
            <pc:sldMk cId="595662611" sldId="291"/>
            <ac:spMk id="4" creationId="{1E8C533F-B898-442D-86C9-1DC4730E1400}"/>
          </ac:spMkLst>
        </pc:spChg>
      </pc:sldChg>
      <pc:sldChg chg="addSp delSp modSp new del mod ord">
        <pc:chgData name="Nayan Bhandari" userId="5e8c7c2f50ac728c" providerId="LiveId" clId="{A143540C-D564-424C-AA55-AE7AB85698BA}" dt="2022-01-13T09:16:11.849" v="3310" actId="47"/>
        <pc:sldMkLst>
          <pc:docMk/>
          <pc:sldMk cId="4123779885" sldId="292"/>
        </pc:sldMkLst>
        <pc:spChg chg="add del mod">
          <ac:chgData name="Nayan Bhandari" userId="5e8c7c2f50ac728c" providerId="LiveId" clId="{A143540C-D564-424C-AA55-AE7AB85698BA}" dt="2022-01-13T08:35:00.411" v="3102"/>
          <ac:spMkLst>
            <pc:docMk/>
            <pc:sldMk cId="4123779885" sldId="292"/>
            <ac:spMk id="2" creationId="{4CD54D21-1C9E-4072-AEC8-8B5801EAE85D}"/>
          </ac:spMkLst>
        </pc:spChg>
        <pc:spChg chg="add mod">
          <ac:chgData name="Nayan Bhandari" userId="5e8c7c2f50ac728c" providerId="LiveId" clId="{A143540C-D564-424C-AA55-AE7AB85698BA}" dt="2022-01-13T08:37:34.984" v="3174" actId="113"/>
          <ac:spMkLst>
            <pc:docMk/>
            <pc:sldMk cId="4123779885" sldId="292"/>
            <ac:spMk id="3" creationId="{B478F6F2-3C55-4BE3-8D39-EE7B4BDC013F}"/>
          </ac:spMkLst>
        </pc:spChg>
        <pc:spChg chg="add mod">
          <ac:chgData name="Nayan Bhandari" userId="5e8c7c2f50ac728c" providerId="LiveId" clId="{A143540C-D564-424C-AA55-AE7AB85698BA}" dt="2022-01-13T09:04:58.956" v="3290"/>
          <ac:spMkLst>
            <pc:docMk/>
            <pc:sldMk cId="4123779885" sldId="292"/>
            <ac:spMk id="6" creationId="{B071465A-70D1-4291-9890-6A3DDE48B419}"/>
          </ac:spMkLst>
        </pc:spChg>
        <pc:spChg chg="add del mod">
          <ac:chgData name="Nayan Bhandari" userId="5e8c7c2f50ac728c" providerId="LiveId" clId="{A143540C-D564-424C-AA55-AE7AB85698BA}" dt="2022-01-13T09:05:07.455" v="3292"/>
          <ac:spMkLst>
            <pc:docMk/>
            <pc:sldMk cId="4123779885" sldId="292"/>
            <ac:spMk id="7" creationId="{70420110-4720-4E3B-933D-C559A6622D46}"/>
          </ac:spMkLst>
        </pc:spChg>
        <pc:spChg chg="add del mod">
          <ac:chgData name="Nayan Bhandari" userId="5e8c7c2f50ac728c" providerId="LiveId" clId="{A143540C-D564-424C-AA55-AE7AB85698BA}" dt="2022-01-13T09:05:16.768" v="3294"/>
          <ac:spMkLst>
            <pc:docMk/>
            <pc:sldMk cId="4123779885" sldId="292"/>
            <ac:spMk id="8" creationId="{0AF49471-603B-48CB-8096-42436E572C63}"/>
          </ac:spMkLst>
        </pc:spChg>
        <pc:spChg chg="add mod">
          <ac:chgData name="Nayan Bhandari" userId="5e8c7c2f50ac728c" providerId="LiveId" clId="{A143540C-D564-424C-AA55-AE7AB85698BA}" dt="2022-01-13T09:05:25.324" v="3295"/>
          <ac:spMkLst>
            <pc:docMk/>
            <pc:sldMk cId="4123779885" sldId="292"/>
            <ac:spMk id="9" creationId="{B104FF11-2240-4D3D-9743-198A2CAE58D5}"/>
          </ac:spMkLst>
        </pc:spChg>
        <pc:picChg chg="add mod">
          <ac:chgData name="Nayan Bhandari" userId="5e8c7c2f50ac728c" providerId="LiveId" clId="{A143540C-D564-424C-AA55-AE7AB85698BA}" dt="2022-01-13T09:05:35.866" v="3298" actId="1076"/>
          <ac:picMkLst>
            <pc:docMk/>
            <pc:sldMk cId="4123779885" sldId="292"/>
            <ac:picMk id="5" creationId="{5D6A0382-C759-43E8-A50F-AECE50D0EF4F}"/>
          </ac:picMkLst>
        </pc:picChg>
      </pc:sldChg>
      <pc:sldChg chg="addSp modSp new mod">
        <pc:chgData name="Nayan Bhandari" userId="5e8c7c2f50ac728c" providerId="LiveId" clId="{A143540C-D564-424C-AA55-AE7AB85698BA}" dt="2022-01-13T08:45:58.467" v="3229"/>
        <pc:sldMkLst>
          <pc:docMk/>
          <pc:sldMk cId="1651462483" sldId="293"/>
        </pc:sldMkLst>
        <pc:spChg chg="add mod">
          <ac:chgData name="Nayan Bhandari" userId="5e8c7c2f50ac728c" providerId="LiveId" clId="{A143540C-D564-424C-AA55-AE7AB85698BA}" dt="2022-01-13T08:45:44.433" v="3226" actId="1076"/>
          <ac:spMkLst>
            <pc:docMk/>
            <pc:sldMk cId="1651462483" sldId="293"/>
            <ac:spMk id="2" creationId="{91488B2E-0E92-4951-9B43-D2E66F0B59F7}"/>
          </ac:spMkLst>
        </pc:spChg>
        <pc:spChg chg="add mod">
          <ac:chgData name="Nayan Bhandari" userId="5e8c7c2f50ac728c" providerId="LiveId" clId="{A143540C-D564-424C-AA55-AE7AB85698BA}" dt="2022-01-13T08:45:47.220" v="3227"/>
          <ac:spMkLst>
            <pc:docMk/>
            <pc:sldMk cId="1651462483" sldId="293"/>
            <ac:spMk id="3" creationId="{F6B59624-2CEE-4E29-AACF-4ED11C374279}"/>
          </ac:spMkLst>
        </pc:spChg>
        <pc:spChg chg="add mod">
          <ac:chgData name="Nayan Bhandari" userId="5e8c7c2f50ac728c" providerId="LiveId" clId="{A143540C-D564-424C-AA55-AE7AB85698BA}" dt="2022-01-13T08:45:58.467" v="3229"/>
          <ac:spMkLst>
            <pc:docMk/>
            <pc:sldMk cId="1651462483" sldId="293"/>
            <ac:spMk id="4" creationId="{B3D7AB4A-E3A4-46F7-B3AA-2E8CEE4649FC}"/>
          </ac:spMkLst>
        </pc:spChg>
      </pc:sldChg>
      <pc:sldChg chg="addSp delSp modSp add mod">
        <pc:chgData name="Nayan Bhandari" userId="5e8c7c2f50ac728c" providerId="LiveId" clId="{A143540C-D564-424C-AA55-AE7AB85698BA}" dt="2022-01-28T16:08:18.006" v="3488" actId="1076"/>
        <pc:sldMkLst>
          <pc:docMk/>
          <pc:sldMk cId="2338481085" sldId="294"/>
        </pc:sldMkLst>
        <pc:spChg chg="del mod">
          <ac:chgData name="Nayan Bhandari" userId="5e8c7c2f50ac728c" providerId="LiveId" clId="{A143540C-D564-424C-AA55-AE7AB85698BA}" dt="2022-01-13T08:51:21.772" v="3259"/>
          <ac:spMkLst>
            <pc:docMk/>
            <pc:sldMk cId="2338481085" sldId="294"/>
            <ac:spMk id="4" creationId="{F640C253-D0FF-43B8-9901-162CEECA59BE}"/>
          </ac:spMkLst>
        </pc:spChg>
        <pc:picChg chg="add mod">
          <ac:chgData name="Nayan Bhandari" userId="5e8c7c2f50ac728c" providerId="LiveId" clId="{A143540C-D564-424C-AA55-AE7AB85698BA}" dt="2022-01-28T16:08:18.006" v="3488" actId="1076"/>
          <ac:picMkLst>
            <pc:docMk/>
            <pc:sldMk cId="2338481085" sldId="294"/>
            <ac:picMk id="5" creationId="{17E9F2E9-86A1-48BB-A6E8-9FC88C3D9728}"/>
          </ac:picMkLst>
        </pc:picChg>
        <pc:picChg chg="add del mod">
          <ac:chgData name="Nayan Bhandari" userId="5e8c7c2f50ac728c" providerId="LiveId" clId="{A143540C-D564-424C-AA55-AE7AB85698BA}" dt="2022-01-18T16:59:55.181" v="3361" actId="478"/>
          <ac:picMkLst>
            <pc:docMk/>
            <pc:sldMk cId="2338481085" sldId="294"/>
            <ac:picMk id="5" creationId="{A51B7B83-96DE-42D7-8470-021C28CE9DF9}"/>
          </ac:picMkLst>
        </pc:picChg>
        <pc:picChg chg="add del mod">
          <ac:chgData name="Nayan Bhandari" userId="5e8c7c2f50ac728c" providerId="LiveId" clId="{A143540C-D564-424C-AA55-AE7AB85698BA}" dt="2022-01-18T12:59:59.405" v="3341" actId="478"/>
          <ac:picMkLst>
            <pc:docMk/>
            <pc:sldMk cId="2338481085" sldId="294"/>
            <ac:picMk id="6" creationId="{D58B1B9D-3258-488E-AC5C-17FB7E00923F}"/>
          </ac:picMkLst>
        </pc:picChg>
        <pc:picChg chg="add del mod">
          <ac:chgData name="Nayan Bhandari" userId="5e8c7c2f50ac728c" providerId="LiveId" clId="{A143540C-D564-424C-AA55-AE7AB85698BA}" dt="2022-01-28T16:07:28.959" v="3481" actId="478"/>
          <ac:picMkLst>
            <pc:docMk/>
            <pc:sldMk cId="2338481085" sldId="294"/>
            <ac:picMk id="7" creationId="{4792A6C1-593A-4D99-B93C-DD28F71885A8}"/>
          </ac:picMkLst>
        </pc:picChg>
      </pc:sldChg>
      <pc:sldChg chg="addSp delSp modSp add mod">
        <pc:chgData name="Nayan Bhandari" userId="5e8c7c2f50ac728c" providerId="LiveId" clId="{A143540C-D564-424C-AA55-AE7AB85698BA}" dt="2022-01-28T16:07:24.763" v="3480" actId="1076"/>
        <pc:sldMkLst>
          <pc:docMk/>
          <pc:sldMk cId="4228489924" sldId="295"/>
        </pc:sldMkLst>
        <pc:spChg chg="del mod">
          <ac:chgData name="Nayan Bhandari" userId="5e8c7c2f50ac728c" providerId="LiveId" clId="{A143540C-D564-424C-AA55-AE7AB85698BA}" dt="2022-01-13T08:50:27.642" v="3252"/>
          <ac:spMkLst>
            <pc:docMk/>
            <pc:sldMk cId="4228489924" sldId="295"/>
            <ac:spMk id="4" creationId="{F640C253-D0FF-43B8-9901-162CEECA59BE}"/>
          </ac:spMkLst>
        </pc:spChg>
        <pc:picChg chg="add del mod">
          <ac:chgData name="Nayan Bhandari" userId="5e8c7c2f50ac728c" providerId="LiveId" clId="{A143540C-D564-424C-AA55-AE7AB85698BA}" dt="2022-01-28T16:07:15.468" v="3479" actId="478"/>
          <ac:picMkLst>
            <pc:docMk/>
            <pc:sldMk cId="4228489924" sldId="295"/>
            <ac:picMk id="5" creationId="{1AA803C4-30A6-40ED-AC15-4F25DF8D3F12}"/>
          </ac:picMkLst>
        </pc:picChg>
        <pc:picChg chg="add del mod">
          <ac:chgData name="Nayan Bhandari" userId="5e8c7c2f50ac728c" providerId="LiveId" clId="{A143540C-D564-424C-AA55-AE7AB85698BA}" dt="2022-01-18T12:59:53.118" v="3339" actId="478"/>
          <ac:picMkLst>
            <pc:docMk/>
            <pc:sldMk cId="4228489924" sldId="295"/>
            <ac:picMk id="6" creationId="{04691945-6E7A-4C3B-B14F-0D139E3702D3}"/>
          </ac:picMkLst>
        </pc:picChg>
        <pc:picChg chg="add mod">
          <ac:chgData name="Nayan Bhandari" userId="5e8c7c2f50ac728c" providerId="LiveId" clId="{A143540C-D564-424C-AA55-AE7AB85698BA}" dt="2022-01-28T16:07:24.763" v="3480" actId="1076"/>
          <ac:picMkLst>
            <pc:docMk/>
            <pc:sldMk cId="4228489924" sldId="295"/>
            <ac:picMk id="6" creationId="{9B6D712C-1E82-43EB-BEA2-E16A01812432}"/>
          </ac:picMkLst>
        </pc:picChg>
      </pc:sldChg>
      <pc:sldChg chg="addSp delSp modSp add mod">
        <pc:chgData name="Nayan Bhandari" userId="5e8c7c2f50ac728c" providerId="LiveId" clId="{A143540C-D564-424C-AA55-AE7AB85698BA}" dt="2022-01-18T17:00:50.981" v="3374" actId="1076"/>
        <pc:sldMkLst>
          <pc:docMk/>
          <pc:sldMk cId="2993096715" sldId="296"/>
        </pc:sldMkLst>
        <pc:spChg chg="del mod">
          <ac:chgData name="Nayan Bhandari" userId="5e8c7c2f50ac728c" providerId="LiveId" clId="{A143540C-D564-424C-AA55-AE7AB85698BA}" dt="2022-01-13T08:49:55.287" v="3246"/>
          <ac:spMkLst>
            <pc:docMk/>
            <pc:sldMk cId="2993096715" sldId="296"/>
            <ac:spMk id="4" creationId="{F640C253-D0FF-43B8-9901-162CEECA59BE}"/>
          </ac:spMkLst>
        </pc:spChg>
        <pc:picChg chg="add mod">
          <ac:chgData name="Nayan Bhandari" userId="5e8c7c2f50ac728c" providerId="LiveId" clId="{A143540C-D564-424C-AA55-AE7AB85698BA}" dt="2022-01-18T17:00:50.981" v="3374" actId="1076"/>
          <ac:picMkLst>
            <pc:docMk/>
            <pc:sldMk cId="2993096715" sldId="296"/>
            <ac:picMk id="5" creationId="{D3B826DC-26B4-4355-8E21-2AD911FB4D0E}"/>
          </ac:picMkLst>
        </pc:picChg>
        <pc:picChg chg="add del mod">
          <ac:chgData name="Nayan Bhandari" userId="5e8c7c2f50ac728c" providerId="LiveId" clId="{A143540C-D564-424C-AA55-AE7AB85698BA}" dt="2022-01-18T12:59:47.186" v="3337" actId="478"/>
          <ac:picMkLst>
            <pc:docMk/>
            <pc:sldMk cId="2993096715" sldId="296"/>
            <ac:picMk id="6" creationId="{2A831682-9324-4BDA-BB7B-01757F3CE10A}"/>
          </ac:picMkLst>
        </pc:picChg>
      </pc:sldChg>
      <pc:sldChg chg="modSp add mod">
        <pc:chgData name="Nayan Bhandari" userId="5e8c7c2f50ac728c" providerId="LiveId" clId="{A143540C-D564-424C-AA55-AE7AB85698BA}" dt="2022-01-18T13:00:12.101" v="3343" actId="20577"/>
        <pc:sldMkLst>
          <pc:docMk/>
          <pc:sldMk cId="881353187" sldId="297"/>
        </pc:sldMkLst>
        <pc:spChg chg="mod">
          <ac:chgData name="Nayan Bhandari" userId="5e8c7c2f50ac728c" providerId="LiveId" clId="{A143540C-D564-424C-AA55-AE7AB85698BA}" dt="2022-01-18T13:00:12.101" v="3343" actId="20577"/>
          <ac:spMkLst>
            <pc:docMk/>
            <pc:sldMk cId="881353187" sldId="297"/>
            <ac:spMk id="4" creationId="{F640C253-D0FF-43B8-9901-162CEECA59BE}"/>
          </ac:spMkLst>
        </pc:spChg>
      </pc:sldChg>
      <pc:sldChg chg="addSp delSp modSp new mod ord">
        <pc:chgData name="Nayan Bhandari" userId="5e8c7c2f50ac728c" providerId="LiveId" clId="{A143540C-D564-424C-AA55-AE7AB85698BA}" dt="2022-01-18T17:01:08.383" v="3378" actId="1076"/>
        <pc:sldMkLst>
          <pc:docMk/>
          <pc:sldMk cId="71049699" sldId="298"/>
        </pc:sldMkLst>
        <pc:spChg chg="add mod">
          <ac:chgData name="Nayan Bhandari" userId="5e8c7c2f50ac728c" providerId="LiveId" clId="{A143540C-D564-424C-AA55-AE7AB85698BA}" dt="2022-01-13T08:58:07.192" v="3267"/>
          <ac:spMkLst>
            <pc:docMk/>
            <pc:sldMk cId="71049699" sldId="298"/>
            <ac:spMk id="4" creationId="{A37E272B-728D-4F52-9122-4671B50EB759}"/>
          </ac:spMkLst>
        </pc:spChg>
        <pc:spChg chg="add mod">
          <ac:chgData name="Nayan Bhandari" userId="5e8c7c2f50ac728c" providerId="LiveId" clId="{A143540C-D564-424C-AA55-AE7AB85698BA}" dt="2022-01-13T08:58:56.454" v="3268"/>
          <ac:spMkLst>
            <pc:docMk/>
            <pc:sldMk cId="71049699" sldId="298"/>
            <ac:spMk id="5" creationId="{91F6D787-56AE-49DF-AA1D-CB2BD533F375}"/>
          </ac:spMkLst>
        </pc:spChg>
        <pc:picChg chg="add mod">
          <ac:chgData name="Nayan Bhandari" userId="5e8c7c2f50ac728c" providerId="LiveId" clId="{A143540C-D564-424C-AA55-AE7AB85698BA}" dt="2022-01-18T17:01:08.383" v="3378" actId="1076"/>
          <ac:picMkLst>
            <pc:docMk/>
            <pc:sldMk cId="71049699" sldId="298"/>
            <ac:picMk id="3" creationId="{25000269-3F8D-4C4C-A530-A11E5B5E2853}"/>
          </ac:picMkLst>
        </pc:picChg>
        <pc:picChg chg="add del mod">
          <ac:chgData name="Nayan Bhandari" userId="5e8c7c2f50ac728c" providerId="LiveId" clId="{A143540C-D564-424C-AA55-AE7AB85698BA}" dt="2022-01-18T12:59:50.025" v="3338" actId="478"/>
          <ac:picMkLst>
            <pc:docMk/>
            <pc:sldMk cId="71049699" sldId="298"/>
            <ac:picMk id="3" creationId="{4E36230F-72F0-4637-9DB7-04C7F7E28E8B}"/>
          </ac:picMkLst>
        </pc:picChg>
      </pc:sldChg>
      <pc:sldChg chg="addSp delSp modSp add mod ord">
        <pc:chgData name="Nayan Bhandari" userId="5e8c7c2f50ac728c" providerId="LiveId" clId="{A143540C-D564-424C-AA55-AE7AB85698BA}" dt="2022-01-18T17:03:58.577" v="3398" actId="1076"/>
        <pc:sldMkLst>
          <pc:docMk/>
          <pc:sldMk cId="3854390168" sldId="299"/>
        </pc:sldMkLst>
        <pc:spChg chg="del mod">
          <ac:chgData name="Nayan Bhandari" userId="5e8c7c2f50ac728c" providerId="LiveId" clId="{A143540C-D564-424C-AA55-AE7AB85698BA}" dt="2022-01-13T09:00:20.047" v="3282"/>
          <ac:spMkLst>
            <pc:docMk/>
            <pc:sldMk cId="3854390168" sldId="299"/>
            <ac:spMk id="4" creationId="{F640C253-D0FF-43B8-9901-162CEECA59BE}"/>
          </ac:spMkLst>
        </pc:spChg>
        <pc:picChg chg="add mod">
          <ac:chgData name="Nayan Bhandari" userId="5e8c7c2f50ac728c" providerId="LiveId" clId="{A143540C-D564-424C-AA55-AE7AB85698BA}" dt="2022-01-18T17:03:58.577" v="3398" actId="1076"/>
          <ac:picMkLst>
            <pc:docMk/>
            <pc:sldMk cId="3854390168" sldId="299"/>
            <ac:picMk id="5" creationId="{C14DC509-62DB-4463-B318-EBA89B09F7CA}"/>
          </ac:picMkLst>
        </pc:picChg>
        <pc:picChg chg="add del mod">
          <ac:chgData name="Nayan Bhandari" userId="5e8c7c2f50ac728c" providerId="LiveId" clId="{A143540C-D564-424C-AA55-AE7AB85698BA}" dt="2022-01-18T12:59:56.064" v="3340" actId="478"/>
          <ac:picMkLst>
            <pc:docMk/>
            <pc:sldMk cId="3854390168" sldId="299"/>
            <ac:picMk id="6" creationId="{00B23328-20D7-4F2B-9CBA-086F86782D2B}"/>
          </ac:picMkLst>
        </pc:picChg>
      </pc:sldChg>
      <pc:sldChg chg="add del">
        <pc:chgData name="Nayan Bhandari" userId="5e8c7c2f50ac728c" providerId="LiveId" clId="{A143540C-D564-424C-AA55-AE7AB85698BA}" dt="2022-01-18T16:57:38.717" v="3359" actId="47"/>
        <pc:sldMkLst>
          <pc:docMk/>
          <pc:sldMk cId="464125779" sldId="300"/>
        </pc:sldMkLst>
      </pc:sldChg>
      <pc:sldChg chg="add del">
        <pc:chgData name="Nayan Bhandari" userId="5e8c7c2f50ac728c" providerId="LiveId" clId="{A143540C-D564-424C-AA55-AE7AB85698BA}" dt="2022-01-18T16:57:37.678" v="3358" actId="47"/>
        <pc:sldMkLst>
          <pc:docMk/>
          <pc:sldMk cId="1670835762" sldId="301"/>
        </pc:sldMkLst>
      </pc:sldChg>
      <pc:sldChg chg="addSp modSp add mod">
        <pc:chgData name="Nayan Bhandari" userId="5e8c7c2f50ac728c" providerId="LiveId" clId="{A143540C-D564-424C-AA55-AE7AB85698BA}" dt="2022-01-18T17:03:02.402" v="3395" actId="1076"/>
        <pc:sldMkLst>
          <pc:docMk/>
          <pc:sldMk cId="1716394313" sldId="302"/>
        </pc:sldMkLst>
        <pc:picChg chg="add mod">
          <ac:chgData name="Nayan Bhandari" userId="5e8c7c2f50ac728c" providerId="LiveId" clId="{A143540C-D564-424C-AA55-AE7AB85698BA}" dt="2022-01-18T17:03:02.402" v="3395" actId="1076"/>
          <ac:picMkLst>
            <pc:docMk/>
            <pc:sldMk cId="1716394313" sldId="302"/>
            <ac:picMk id="5" creationId="{61DC0852-3A48-4880-9C93-7E668903EA81}"/>
          </ac:picMkLst>
        </pc:picChg>
      </pc:sldChg>
      <pc:sldChg chg="add del ord">
        <pc:chgData name="Nayan Bhandari" userId="5e8c7c2f50ac728c" providerId="LiveId" clId="{A143540C-D564-424C-AA55-AE7AB85698BA}" dt="2022-01-18T17:02:43.676" v="3390" actId="47"/>
        <pc:sldMkLst>
          <pc:docMk/>
          <pc:sldMk cId="2438409624" sldId="303"/>
        </pc:sldMkLst>
      </pc:sldChg>
      <pc:sldChg chg="add ord">
        <pc:chgData name="Nayan Bhandari" userId="5e8c7c2f50ac728c" providerId="LiveId" clId="{A143540C-D564-424C-AA55-AE7AB85698BA}" dt="2022-01-18T17:02:46.094" v="3392"/>
        <pc:sldMkLst>
          <pc:docMk/>
          <pc:sldMk cId="923074280" sldId="304"/>
        </pc:sldMkLst>
      </pc:sldChg>
      <pc:sldChg chg="addSp delSp modSp new mod">
        <pc:chgData name="Nayan Bhandari" userId="5e8c7c2f50ac728c" providerId="LiveId" clId="{A143540C-D564-424C-AA55-AE7AB85698BA}" dt="2022-01-28T10:08:50.778" v="3472"/>
        <pc:sldMkLst>
          <pc:docMk/>
          <pc:sldMk cId="1753595518" sldId="305"/>
        </pc:sldMkLst>
        <pc:spChg chg="mod">
          <ac:chgData name="Nayan Bhandari" userId="5e8c7c2f50ac728c" providerId="LiveId" clId="{A143540C-D564-424C-AA55-AE7AB85698BA}" dt="2022-01-28T10:06:29.045" v="3420" actId="1076"/>
          <ac:spMkLst>
            <pc:docMk/>
            <pc:sldMk cId="1753595518" sldId="305"/>
            <ac:spMk id="2" creationId="{10DE2E88-E4AF-4BA3-97AD-E592863F4205}"/>
          </ac:spMkLst>
        </pc:spChg>
        <pc:spChg chg="del mod">
          <ac:chgData name="Nayan Bhandari" userId="5e8c7c2f50ac728c" providerId="LiveId" clId="{A143540C-D564-424C-AA55-AE7AB85698BA}" dt="2022-01-28T10:06:11.761" v="3416"/>
          <ac:spMkLst>
            <pc:docMk/>
            <pc:sldMk cId="1753595518" sldId="305"/>
            <ac:spMk id="3" creationId="{74A5C99A-97BA-4941-95B3-3133538150F7}"/>
          </ac:spMkLst>
        </pc:spChg>
        <pc:spChg chg="add mod">
          <ac:chgData name="Nayan Bhandari" userId="5e8c7c2f50ac728c" providerId="LiveId" clId="{A143540C-D564-424C-AA55-AE7AB85698BA}" dt="2022-01-28T10:08:40.797" v="3470"/>
          <ac:spMkLst>
            <pc:docMk/>
            <pc:sldMk cId="1753595518" sldId="305"/>
            <ac:spMk id="6" creationId="{AC2F748E-3D8B-424C-9A4C-145B05079A41}"/>
          </ac:spMkLst>
        </pc:spChg>
        <pc:spChg chg="add mod">
          <ac:chgData name="Nayan Bhandari" userId="5e8c7c2f50ac728c" providerId="LiveId" clId="{A143540C-D564-424C-AA55-AE7AB85698BA}" dt="2022-01-28T10:08:50.778" v="3472"/>
          <ac:spMkLst>
            <pc:docMk/>
            <pc:sldMk cId="1753595518" sldId="305"/>
            <ac:spMk id="7" creationId="{877E6C57-69B1-4792-9672-11EC00CFCCD2}"/>
          </ac:spMkLst>
        </pc:spChg>
        <pc:picChg chg="add mod">
          <ac:chgData name="Nayan Bhandari" userId="5e8c7c2f50ac728c" providerId="LiveId" clId="{A143540C-D564-424C-AA55-AE7AB85698BA}" dt="2022-01-28T10:06:53.274" v="3425" actId="14100"/>
          <ac:picMkLst>
            <pc:docMk/>
            <pc:sldMk cId="1753595518" sldId="305"/>
            <ac:picMk id="5" creationId="{6A4E4522-9012-44B8-A59F-85D6F150E7AB}"/>
          </ac:picMkLst>
        </pc:picChg>
      </pc:sldChg>
      <pc:sldChg chg="addSp delSp modSp new mod ord">
        <pc:chgData name="Nayan Bhandari" userId="5e8c7c2f50ac728c" providerId="LiveId" clId="{A143540C-D564-424C-AA55-AE7AB85698BA}" dt="2022-01-28T10:09:03.291" v="3475" actId="1076"/>
        <pc:sldMkLst>
          <pc:docMk/>
          <pc:sldMk cId="3490198434" sldId="306"/>
        </pc:sldMkLst>
        <pc:spChg chg="mod">
          <ac:chgData name="Nayan Bhandari" userId="5e8c7c2f50ac728c" providerId="LiveId" clId="{A143540C-D564-424C-AA55-AE7AB85698BA}" dt="2022-01-28T10:07:55.088" v="3460" actId="1076"/>
          <ac:spMkLst>
            <pc:docMk/>
            <pc:sldMk cId="3490198434" sldId="306"/>
            <ac:spMk id="2" creationId="{AF6F3BD9-32EF-4F19-B458-64F24624EF03}"/>
          </ac:spMkLst>
        </pc:spChg>
        <pc:spChg chg="del mod">
          <ac:chgData name="Nayan Bhandari" userId="5e8c7c2f50ac728c" providerId="LiveId" clId="{A143540C-D564-424C-AA55-AE7AB85698BA}" dt="2022-01-28T10:08:02.531" v="3463"/>
          <ac:spMkLst>
            <pc:docMk/>
            <pc:sldMk cId="3490198434" sldId="306"/>
            <ac:spMk id="3" creationId="{5EDEED1E-46C9-4CE7-A767-952C3D6F4D2E}"/>
          </ac:spMkLst>
        </pc:spChg>
        <pc:spChg chg="add mod">
          <ac:chgData name="Nayan Bhandari" userId="5e8c7c2f50ac728c" providerId="LiveId" clId="{A143540C-D564-424C-AA55-AE7AB85698BA}" dt="2022-01-28T10:08:42.840" v="3471"/>
          <ac:spMkLst>
            <pc:docMk/>
            <pc:sldMk cId="3490198434" sldId="306"/>
            <ac:spMk id="6" creationId="{895DB001-4F11-4CAB-9E70-ABBAE8F46E8C}"/>
          </ac:spMkLst>
        </pc:spChg>
        <pc:spChg chg="add mod">
          <ac:chgData name="Nayan Bhandari" userId="5e8c7c2f50ac728c" providerId="LiveId" clId="{A143540C-D564-424C-AA55-AE7AB85698BA}" dt="2022-01-28T10:08:53.519" v="3473"/>
          <ac:spMkLst>
            <pc:docMk/>
            <pc:sldMk cId="3490198434" sldId="306"/>
            <ac:spMk id="7" creationId="{1F713D3A-E2D5-4A4C-8091-DDB71747B646}"/>
          </ac:spMkLst>
        </pc:spChg>
        <pc:picChg chg="add mod">
          <ac:chgData name="Nayan Bhandari" userId="5e8c7c2f50ac728c" providerId="LiveId" clId="{A143540C-D564-424C-AA55-AE7AB85698BA}" dt="2022-01-28T10:09:03.291" v="3475" actId="1076"/>
          <ac:picMkLst>
            <pc:docMk/>
            <pc:sldMk cId="3490198434" sldId="306"/>
            <ac:picMk id="5" creationId="{4854DAAB-FB1A-490B-B557-5C2ACA5FBE2B}"/>
          </ac:picMkLst>
        </pc:picChg>
      </pc:sldChg>
    </pc:docChg>
  </pc:docChgLst>
  <pc:docChgLst>
    <pc:chgData name="Prajna Nag" userId="3e64cc5b4424cfc2" providerId="LiveId" clId="{4C05A7B7-B084-435D-BD05-7A389EB0982A}"/>
    <pc:docChg chg="undo custSel addSld delSld modSld sldOrd">
      <pc:chgData name="Prajna Nag" userId="3e64cc5b4424cfc2" providerId="LiveId" clId="{4C05A7B7-B084-435D-BD05-7A389EB0982A}" dt="2022-01-05T02:45:15.390" v="342" actId="20577"/>
      <pc:docMkLst>
        <pc:docMk/>
      </pc:docMkLst>
      <pc:sldChg chg="delSp modSp mod">
        <pc:chgData name="Prajna Nag" userId="3e64cc5b4424cfc2" providerId="LiveId" clId="{4C05A7B7-B084-435D-BD05-7A389EB0982A}" dt="2022-01-05T02:44:05.110" v="304" actId="1076"/>
        <pc:sldMkLst>
          <pc:docMk/>
          <pc:sldMk cId="402916170" sldId="256"/>
        </pc:sldMkLst>
        <pc:spChg chg="mod">
          <ac:chgData name="Prajna Nag" userId="3e64cc5b4424cfc2" providerId="LiveId" clId="{4C05A7B7-B084-435D-BD05-7A389EB0982A}" dt="2022-01-05T02:44:05.110" v="304" actId="1076"/>
          <ac:spMkLst>
            <pc:docMk/>
            <pc:sldMk cId="402916170" sldId="256"/>
            <ac:spMk id="2" creationId="{670AA25B-AC7D-4733-8D36-B839598B649C}"/>
          </ac:spMkLst>
        </pc:spChg>
        <pc:spChg chg="del">
          <ac:chgData name="Prajna Nag" userId="3e64cc5b4424cfc2" providerId="LiveId" clId="{4C05A7B7-B084-435D-BD05-7A389EB0982A}" dt="2022-01-05T02:43:55.011" v="301" actId="478"/>
          <ac:spMkLst>
            <pc:docMk/>
            <pc:sldMk cId="402916170" sldId="256"/>
            <ac:spMk id="3" creationId="{3577609D-1057-4514-8331-3886A2B2D04B}"/>
          </ac:spMkLst>
        </pc:spChg>
      </pc:sldChg>
      <pc:sldChg chg="modSp mod">
        <pc:chgData name="Prajna Nag" userId="3e64cc5b4424cfc2" providerId="LiveId" clId="{4C05A7B7-B084-435D-BD05-7A389EB0982A}" dt="2022-01-05T02:44:43.490" v="330" actId="20577"/>
        <pc:sldMkLst>
          <pc:docMk/>
          <pc:sldMk cId="3078339302" sldId="258"/>
        </pc:sldMkLst>
        <pc:spChg chg="mod">
          <ac:chgData name="Prajna Nag" userId="3e64cc5b4424cfc2" providerId="LiveId" clId="{4C05A7B7-B084-435D-BD05-7A389EB0982A}" dt="2022-01-05T02:44:43.490" v="330" actId="20577"/>
          <ac:spMkLst>
            <pc:docMk/>
            <pc:sldMk cId="3078339302" sldId="258"/>
            <ac:spMk id="3" creationId="{2C65B071-AF2C-4C8F-8CF2-D38B19302FD5}"/>
          </ac:spMkLst>
        </pc:spChg>
      </pc:sldChg>
      <pc:sldChg chg="modSp mod">
        <pc:chgData name="Prajna Nag" userId="3e64cc5b4424cfc2" providerId="LiveId" clId="{4C05A7B7-B084-435D-BD05-7A389EB0982A}" dt="2022-01-05T02:20:17.975" v="104"/>
        <pc:sldMkLst>
          <pc:docMk/>
          <pc:sldMk cId="2393396286" sldId="260"/>
        </pc:sldMkLst>
        <pc:spChg chg="mod">
          <ac:chgData name="Prajna Nag" userId="3e64cc5b4424cfc2" providerId="LiveId" clId="{4C05A7B7-B084-435D-BD05-7A389EB0982A}" dt="2022-01-05T02:20:17.975" v="104"/>
          <ac:spMkLst>
            <pc:docMk/>
            <pc:sldMk cId="2393396286" sldId="260"/>
            <ac:spMk id="4" creationId="{EDFDB2F6-5605-4CFC-9A78-E36A07652634}"/>
          </ac:spMkLst>
        </pc:spChg>
      </pc:sldChg>
      <pc:sldChg chg="modSp mod">
        <pc:chgData name="Prajna Nag" userId="3e64cc5b4424cfc2" providerId="LiveId" clId="{4C05A7B7-B084-435D-BD05-7A389EB0982A}" dt="2022-01-05T02:20:47.404" v="110" actId="20577"/>
        <pc:sldMkLst>
          <pc:docMk/>
          <pc:sldMk cId="3751192984" sldId="262"/>
        </pc:sldMkLst>
        <pc:spChg chg="mod">
          <ac:chgData name="Prajna Nag" userId="3e64cc5b4424cfc2" providerId="LiveId" clId="{4C05A7B7-B084-435D-BD05-7A389EB0982A}" dt="2022-01-05T02:20:47.404" v="110" actId="20577"/>
          <ac:spMkLst>
            <pc:docMk/>
            <pc:sldMk cId="3751192984" sldId="262"/>
            <ac:spMk id="3" creationId="{EC86CB35-CE0E-4CF8-BD2E-7A90BE91CE39}"/>
          </ac:spMkLst>
        </pc:spChg>
      </pc:sldChg>
      <pc:sldChg chg="modSp mod">
        <pc:chgData name="Prajna Nag" userId="3e64cc5b4424cfc2" providerId="LiveId" clId="{4C05A7B7-B084-435D-BD05-7A389EB0982A}" dt="2022-01-05T02:20:59.359" v="111" actId="1076"/>
        <pc:sldMkLst>
          <pc:docMk/>
          <pc:sldMk cId="1704733203" sldId="263"/>
        </pc:sldMkLst>
        <pc:spChg chg="mod">
          <ac:chgData name="Prajna Nag" userId="3e64cc5b4424cfc2" providerId="LiveId" clId="{4C05A7B7-B084-435D-BD05-7A389EB0982A}" dt="2022-01-05T02:20:59.359" v="111" actId="1076"/>
          <ac:spMkLst>
            <pc:docMk/>
            <pc:sldMk cId="1704733203" sldId="263"/>
            <ac:spMk id="3" creationId="{C2CCB7EC-D936-448C-AAF4-1B9D95B23428}"/>
          </ac:spMkLst>
        </pc:spChg>
      </pc:sldChg>
      <pc:sldChg chg="addSp delSp modSp mod">
        <pc:chgData name="Prajna Nag" userId="3e64cc5b4424cfc2" providerId="LiveId" clId="{4C05A7B7-B084-435D-BD05-7A389EB0982A}" dt="2022-01-05T02:41:41.911" v="298" actId="255"/>
        <pc:sldMkLst>
          <pc:docMk/>
          <pc:sldMk cId="3568618634" sldId="264"/>
        </pc:sldMkLst>
        <pc:spChg chg="mod">
          <ac:chgData name="Prajna Nag" userId="3e64cc5b4424cfc2" providerId="LiveId" clId="{4C05A7B7-B084-435D-BD05-7A389EB0982A}" dt="2022-01-05T02:41:41.911" v="298" actId="255"/>
          <ac:spMkLst>
            <pc:docMk/>
            <pc:sldMk cId="3568618634" sldId="264"/>
            <ac:spMk id="2" creationId="{54C3CC1C-601D-487F-9642-F14E10A880A9}"/>
          </ac:spMkLst>
        </pc:spChg>
        <pc:spChg chg="add del mod">
          <ac:chgData name="Prajna Nag" userId="3e64cc5b4424cfc2" providerId="LiveId" clId="{4C05A7B7-B084-435D-BD05-7A389EB0982A}" dt="2022-01-05T02:41:28.140" v="294" actId="478"/>
          <ac:spMkLst>
            <pc:docMk/>
            <pc:sldMk cId="3568618634" sldId="264"/>
            <ac:spMk id="4" creationId="{764D4F90-533C-4A24-88C8-4415CDD7E5A8}"/>
          </ac:spMkLst>
        </pc:spChg>
      </pc:sldChg>
      <pc:sldChg chg="modSp mod ord">
        <pc:chgData name="Prajna Nag" userId="3e64cc5b4424cfc2" providerId="LiveId" clId="{4C05A7B7-B084-435D-BD05-7A389EB0982A}" dt="2022-01-05T02:40:43.377" v="262" actId="207"/>
        <pc:sldMkLst>
          <pc:docMk/>
          <pc:sldMk cId="869012238" sldId="265"/>
        </pc:sldMkLst>
        <pc:spChg chg="mod">
          <ac:chgData name="Prajna Nag" userId="3e64cc5b4424cfc2" providerId="LiveId" clId="{4C05A7B7-B084-435D-BD05-7A389EB0982A}" dt="2022-01-05T02:40:43.377" v="262" actId="207"/>
          <ac:spMkLst>
            <pc:docMk/>
            <pc:sldMk cId="869012238" sldId="265"/>
            <ac:spMk id="4" creationId="{10BB12CC-92D4-4224-B2AB-19851F1C334F}"/>
          </ac:spMkLst>
        </pc:spChg>
      </pc:sldChg>
      <pc:sldChg chg="addSp modSp mod">
        <pc:chgData name="Prajna Nag" userId="3e64cc5b4424cfc2" providerId="LiveId" clId="{4C05A7B7-B084-435D-BD05-7A389EB0982A}" dt="2022-01-05T02:45:15.390" v="342" actId="20577"/>
        <pc:sldMkLst>
          <pc:docMk/>
          <pc:sldMk cId="2015976455" sldId="266"/>
        </pc:sldMkLst>
        <pc:spChg chg="add mod">
          <ac:chgData name="Prajna Nag" userId="3e64cc5b4424cfc2" providerId="LiveId" clId="{4C05A7B7-B084-435D-BD05-7A389EB0982A}" dt="2022-01-05T02:13:20.194" v="56" actId="20577"/>
          <ac:spMkLst>
            <pc:docMk/>
            <pc:sldMk cId="2015976455" sldId="266"/>
            <ac:spMk id="6" creationId="{2B8388FC-66DD-4BCF-B2B6-E607BBDB9152}"/>
          </ac:spMkLst>
        </pc:spChg>
        <pc:spChg chg="add mod">
          <ac:chgData name="Prajna Nag" userId="3e64cc5b4424cfc2" providerId="LiveId" clId="{4C05A7B7-B084-435D-BD05-7A389EB0982A}" dt="2022-01-05T02:45:15.390" v="342" actId="20577"/>
          <ac:spMkLst>
            <pc:docMk/>
            <pc:sldMk cId="2015976455" sldId="266"/>
            <ac:spMk id="7" creationId="{E17C819E-7D4A-4C64-A211-3E71D3C40E31}"/>
          </ac:spMkLst>
        </pc:spChg>
      </pc:sldChg>
      <pc:sldChg chg="addSp delSp modSp new del mod chgLayout">
        <pc:chgData name="Prajna Nag" userId="3e64cc5b4424cfc2" providerId="LiveId" clId="{4C05A7B7-B084-435D-BD05-7A389EB0982A}" dt="2022-01-05T02:37:50.947" v="196" actId="2696"/>
        <pc:sldMkLst>
          <pc:docMk/>
          <pc:sldMk cId="4262400917" sldId="267"/>
        </pc:sldMkLst>
        <pc:spChg chg="del">
          <ac:chgData name="Prajna Nag" userId="3e64cc5b4424cfc2" providerId="LiveId" clId="{4C05A7B7-B084-435D-BD05-7A389EB0982A}" dt="2022-01-05T02:14:34.225" v="60" actId="478"/>
          <ac:spMkLst>
            <pc:docMk/>
            <pc:sldMk cId="4262400917" sldId="267"/>
            <ac:spMk id="2" creationId="{33064336-5CC1-4EB4-B7A8-43EF10BD86E9}"/>
          </ac:spMkLst>
        </pc:spChg>
        <pc:spChg chg="mod ord">
          <ac:chgData name="Prajna Nag" userId="3e64cc5b4424cfc2" providerId="LiveId" clId="{4C05A7B7-B084-435D-BD05-7A389EB0982A}" dt="2022-01-05T02:37:41.048" v="194" actId="21"/>
          <ac:spMkLst>
            <pc:docMk/>
            <pc:sldMk cId="4262400917" sldId="267"/>
            <ac:spMk id="3" creationId="{AF930063-E853-4DDE-91AC-23866CCA9E3B}"/>
          </ac:spMkLst>
        </pc:spChg>
        <pc:spChg chg="add del mod">
          <ac:chgData name="Prajna Nag" userId="3e64cc5b4424cfc2" providerId="LiveId" clId="{4C05A7B7-B084-435D-BD05-7A389EB0982A}" dt="2022-01-05T02:37:17.709" v="188" actId="47"/>
          <ac:spMkLst>
            <pc:docMk/>
            <pc:sldMk cId="4262400917" sldId="267"/>
            <ac:spMk id="4" creationId="{1A96CC0E-AE68-42B9-8D3E-849A6B1C74AA}"/>
          </ac:spMkLst>
        </pc:spChg>
        <pc:spChg chg="add del mod ord">
          <ac:chgData name="Prajna Nag" userId="3e64cc5b4424cfc2" providerId="LiveId" clId="{4C05A7B7-B084-435D-BD05-7A389EB0982A}" dt="2022-01-05T02:36:24.259" v="181" actId="700"/>
          <ac:spMkLst>
            <pc:docMk/>
            <pc:sldMk cId="4262400917" sldId="267"/>
            <ac:spMk id="5" creationId="{15975525-32A0-4973-B677-7AF117CF50FA}"/>
          </ac:spMkLst>
        </pc:spChg>
        <pc:spChg chg="add del mod">
          <ac:chgData name="Prajna Nag" userId="3e64cc5b4424cfc2" providerId="LiveId" clId="{4C05A7B7-B084-435D-BD05-7A389EB0982A}" dt="2022-01-05T02:36:23.584" v="180" actId="767"/>
          <ac:spMkLst>
            <pc:docMk/>
            <pc:sldMk cId="4262400917" sldId="267"/>
            <ac:spMk id="6" creationId="{EB8F75D5-B0EF-47A5-80BE-8F146B8C28A8}"/>
          </ac:spMkLst>
        </pc:spChg>
      </pc:sldChg>
      <pc:sldChg chg="modSp new mod">
        <pc:chgData name="Prajna Nag" userId="3e64cc5b4424cfc2" providerId="LiveId" clId="{4C05A7B7-B084-435D-BD05-7A389EB0982A}" dt="2022-01-05T02:42:18.379" v="300" actId="255"/>
        <pc:sldMkLst>
          <pc:docMk/>
          <pc:sldMk cId="2760521807" sldId="268"/>
        </pc:sldMkLst>
        <pc:spChg chg="mod">
          <ac:chgData name="Prajna Nag" userId="3e64cc5b4424cfc2" providerId="LiveId" clId="{4C05A7B7-B084-435D-BD05-7A389EB0982A}" dt="2022-01-05T02:42:18.379" v="300" actId="255"/>
          <ac:spMkLst>
            <pc:docMk/>
            <pc:sldMk cId="2760521807" sldId="268"/>
            <ac:spMk id="2" creationId="{66F31119-0F4D-43BB-B545-B6FC5899829C}"/>
          </ac:spMkLst>
        </pc:spChg>
        <pc:spChg chg="mod">
          <ac:chgData name="Prajna Nag" userId="3e64cc5b4424cfc2" providerId="LiveId" clId="{4C05A7B7-B084-435D-BD05-7A389EB0982A}" dt="2022-01-05T02:37:45.442" v="195"/>
          <ac:spMkLst>
            <pc:docMk/>
            <pc:sldMk cId="2760521807" sldId="268"/>
            <ac:spMk id="3" creationId="{2519CCDD-7BBA-4009-BA2C-3B89E9D39071}"/>
          </ac:spMkLst>
        </pc:spChg>
      </pc:sldChg>
      <pc:sldChg chg="new del">
        <pc:chgData name="Prajna Nag" userId="3e64cc5b4424cfc2" providerId="LiveId" clId="{4C05A7B7-B084-435D-BD05-7A389EB0982A}" dt="2022-01-05T02:45:02.160" v="331" actId="2696"/>
        <pc:sldMkLst>
          <pc:docMk/>
          <pc:sldMk cId="477533048" sldId="269"/>
        </pc:sldMkLst>
      </pc:sldChg>
      <pc:sldChg chg="new del">
        <pc:chgData name="Prajna Nag" userId="3e64cc5b4424cfc2" providerId="LiveId" clId="{4C05A7B7-B084-435D-BD05-7A389EB0982A}" dt="2022-01-05T02:37:17.036" v="187" actId="680"/>
        <pc:sldMkLst>
          <pc:docMk/>
          <pc:sldMk cId="2800312130" sldId="270"/>
        </pc:sldMkLst>
      </pc:sldChg>
    </pc:docChg>
  </pc:docChgLst>
</pc:chgInfo>
</file>

<file path=ppt/media/image1.jpeg>
</file>

<file path=ppt/media/image10.png>
</file>

<file path=ppt/media/image11.png>
</file>

<file path=ppt/media/image12.png>
</file>

<file path=ppt/media/image2.png>
</file>

<file path=ppt/media/image3.pn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8B359C-E839-4B7E-8BA6-DC72019A51AA}"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1471820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8B359C-E839-4B7E-8BA6-DC72019A51AA}"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822691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8B359C-E839-4B7E-8BA6-DC72019A51AA}"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25062247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8B359C-E839-4B7E-8BA6-DC72019A51AA}"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F09EC-731E-44B0-B712-4F9F0137805D}"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589613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8B359C-E839-4B7E-8BA6-DC72019A51AA}"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1881067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38B359C-E839-4B7E-8BA6-DC72019A51AA}" type="datetimeFigureOut">
              <a:rPr lang="en-US" smtClean="0"/>
              <a:t>1/28/2022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32111156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38B359C-E839-4B7E-8BA6-DC72019A51AA}" type="datetimeFigureOut">
              <a:rPr lang="en-US" smtClean="0"/>
              <a:t>1/28/2022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4258559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8B359C-E839-4B7E-8BA6-DC72019A51AA}"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8362295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8B359C-E839-4B7E-8BA6-DC72019A51AA}"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139278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8B359C-E839-4B7E-8BA6-DC72019A51AA}"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3962774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8B359C-E839-4B7E-8BA6-DC72019A51AA}"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2589308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8B359C-E839-4B7E-8BA6-DC72019A51AA}"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446519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38B359C-E839-4B7E-8BA6-DC72019A51AA}" type="datetimeFigureOut">
              <a:rPr lang="en-US" smtClean="0"/>
              <a:t>1/28/2022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4110275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38B359C-E839-4B7E-8BA6-DC72019A51AA}" type="datetimeFigureOut">
              <a:rPr lang="en-US" smtClean="0"/>
              <a:t>1/28/2022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25721700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8B359C-E839-4B7E-8BA6-DC72019A51AA}" type="datetimeFigureOut">
              <a:rPr lang="en-US" smtClean="0"/>
              <a:t>1/28/2022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3520027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8B359C-E839-4B7E-8BA6-DC72019A51AA}"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1590055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38B359C-E839-4B7E-8BA6-DC72019A51AA}"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3F09EC-731E-44B0-B712-4F9F0137805D}" type="slidenum">
              <a:rPr lang="en-US" smtClean="0"/>
              <a:t>‹#›</a:t>
            </a:fld>
            <a:endParaRPr lang="en-US"/>
          </a:p>
        </p:txBody>
      </p:sp>
    </p:spTree>
    <p:extLst>
      <p:ext uri="{BB962C8B-B14F-4D97-AF65-F5344CB8AC3E}">
        <p14:creationId xmlns:p14="http://schemas.microsoft.com/office/powerpoint/2010/main" val="2454089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338B359C-E839-4B7E-8BA6-DC72019A51AA}" type="datetimeFigureOut">
              <a:rPr lang="en-US" smtClean="0"/>
              <a:t>1/28/2022</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073F09EC-731E-44B0-B712-4F9F0137805D}" type="slidenum">
              <a:rPr lang="en-US" smtClean="0"/>
              <a:t>‹#›</a:t>
            </a:fld>
            <a:endParaRPr lang="en-US"/>
          </a:p>
        </p:txBody>
      </p:sp>
    </p:spTree>
    <p:extLst>
      <p:ext uri="{BB962C8B-B14F-4D97-AF65-F5344CB8AC3E}">
        <p14:creationId xmlns:p14="http://schemas.microsoft.com/office/powerpoint/2010/main" val="3463323180"/>
      </p:ext>
    </p:extLst>
  </p:cSld>
  <p:clrMap bg1="dk1" tx1="lt1" bg2="dk2" tx2="lt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 id="2147483821" r:id="rId14"/>
    <p:sldLayoutId id="2147483822" r:id="rId15"/>
    <p:sldLayoutId id="2147483823" r:id="rId16"/>
    <p:sldLayoutId id="2147483824"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AA25B-AC7D-4733-8D36-B839598B649C}"/>
              </a:ext>
            </a:extLst>
          </p:cNvPr>
          <p:cNvSpPr>
            <a:spLocks noGrp="1"/>
          </p:cNvSpPr>
          <p:nvPr>
            <p:ph type="ctrTitle"/>
          </p:nvPr>
        </p:nvSpPr>
        <p:spPr>
          <a:xfrm>
            <a:off x="-132826" y="2433283"/>
            <a:ext cx="12457651" cy="1569660"/>
          </a:xfrm>
        </p:spPr>
        <p:txBody>
          <a:bodyPr/>
          <a:lstStyle/>
          <a:p>
            <a:pPr algn="ctr"/>
            <a:r>
              <a:rPr lang="en-US" sz="4000" dirty="0"/>
              <a:t>VIDEO GAMES </a:t>
            </a:r>
            <a:br>
              <a:rPr lang="en-US" sz="4000" dirty="0"/>
            </a:br>
            <a:r>
              <a:rPr lang="en-US" sz="4000" dirty="0"/>
              <a:t>DATABASE MANAGEMENT SYSTEM</a:t>
            </a:r>
          </a:p>
        </p:txBody>
      </p:sp>
      <p:sp>
        <p:nvSpPr>
          <p:cNvPr id="3" name="TextBox 2">
            <a:extLst>
              <a:ext uri="{FF2B5EF4-FFF2-40B4-BE49-F238E27FC236}">
                <a16:creationId xmlns:a16="http://schemas.microsoft.com/office/drawing/2014/main" id="{7F22B253-A00C-4372-AB93-0380FF895E7F}"/>
              </a:ext>
            </a:extLst>
          </p:cNvPr>
          <p:cNvSpPr txBox="1"/>
          <p:nvPr/>
        </p:nvSpPr>
        <p:spPr>
          <a:xfrm>
            <a:off x="6375946" y="4849692"/>
            <a:ext cx="8011486" cy="923330"/>
          </a:xfrm>
          <a:prstGeom prst="rect">
            <a:avLst/>
          </a:prstGeom>
          <a:noFill/>
        </p:spPr>
        <p:txBody>
          <a:bodyPr wrap="square" rtlCol="0">
            <a:spAutoFit/>
          </a:bodyPr>
          <a:lstStyle/>
          <a:p>
            <a:r>
              <a:rPr lang="en-IN" dirty="0">
                <a:solidFill>
                  <a:schemeClr val="accent1"/>
                </a:solidFill>
              </a:rPr>
              <a:t>BY</a:t>
            </a:r>
          </a:p>
          <a:p>
            <a:r>
              <a:rPr lang="en-IN" dirty="0">
                <a:solidFill>
                  <a:schemeClr val="accent1"/>
                </a:solidFill>
              </a:rPr>
              <a:t>	PRAJNA N 			1GA19CS109</a:t>
            </a:r>
          </a:p>
          <a:p>
            <a:r>
              <a:rPr lang="en-IN" dirty="0">
                <a:solidFill>
                  <a:schemeClr val="accent1"/>
                </a:solidFill>
              </a:rPr>
              <a:t>	NAYAN V BHANDARI	1GA19CS095</a:t>
            </a:r>
          </a:p>
        </p:txBody>
      </p:sp>
      <p:pic>
        <p:nvPicPr>
          <p:cNvPr id="5" name="image2.png">
            <a:extLst>
              <a:ext uri="{FF2B5EF4-FFF2-40B4-BE49-F238E27FC236}">
                <a16:creationId xmlns:a16="http://schemas.microsoft.com/office/drawing/2014/main" id="{6A7E290B-81C8-42ED-910B-3AE9E511190D}"/>
              </a:ext>
            </a:extLst>
          </p:cNvPr>
          <p:cNvPicPr/>
          <p:nvPr/>
        </p:nvPicPr>
        <p:blipFill>
          <a:blip r:embed="rId2"/>
          <a:srcRect/>
          <a:stretch>
            <a:fillRect/>
          </a:stretch>
        </p:blipFill>
        <p:spPr>
          <a:xfrm>
            <a:off x="401153" y="303578"/>
            <a:ext cx="923925" cy="752475"/>
          </a:xfrm>
          <a:prstGeom prst="rect">
            <a:avLst/>
          </a:prstGeom>
          <a:ln/>
        </p:spPr>
      </p:pic>
      <p:sp>
        <p:nvSpPr>
          <p:cNvPr id="7" name="TextBox 6">
            <a:extLst>
              <a:ext uri="{FF2B5EF4-FFF2-40B4-BE49-F238E27FC236}">
                <a16:creationId xmlns:a16="http://schemas.microsoft.com/office/drawing/2014/main" id="{8137BEAD-A4E6-4558-BD21-2B29B1A49BC5}"/>
              </a:ext>
            </a:extLst>
          </p:cNvPr>
          <p:cNvSpPr txBox="1"/>
          <p:nvPr/>
        </p:nvSpPr>
        <p:spPr>
          <a:xfrm>
            <a:off x="1891718" y="132078"/>
            <a:ext cx="6098796" cy="1569660"/>
          </a:xfrm>
          <a:prstGeom prst="rect">
            <a:avLst/>
          </a:prstGeom>
          <a:noFill/>
        </p:spPr>
        <p:txBody>
          <a:bodyPr wrap="square">
            <a:spAutoFit/>
          </a:bodyPr>
          <a:lstStyle/>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accent1">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GLOBAL ACADEMY OF  TECHNOLOGY</a:t>
            </a:r>
            <a:endParaRPr kumimoji="0" lang="en-US" altLang="en-US" sz="1600" b="0" i="0" u="none" strike="noStrike" cap="none" normalizeH="0" baseline="0" dirty="0">
              <a:ln>
                <a:noFill/>
              </a:ln>
              <a:solidFill>
                <a:schemeClr val="accent1">
                  <a:lumMod val="75000"/>
                </a:schemeClr>
              </a:solidFill>
              <a:effectLst/>
              <a:latin typeface="Times New Roman" panose="02020603050405020304" pitchFamily="18" charset="0"/>
              <a:cs typeface="Times New Roman" panose="02020603050405020304" pitchFamily="18" charset="0"/>
            </a:endParaRPr>
          </a:p>
          <a:p>
            <a:pPr marL="0" marR="0" lvl="0" indent="457200" algn="ctr"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accent1">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DEPARTMENT OF COMPUTER SCIENCE &amp; ENGINEERING                    </a:t>
            </a:r>
          </a:p>
          <a:p>
            <a:pPr marL="0" marR="0" lvl="0" indent="457200"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accent1">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(Accredited by NBA 2019-2022)</a:t>
            </a:r>
          </a:p>
          <a:p>
            <a:pPr marL="0" marR="0" lvl="0" indent="457200"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accent1">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Rajarajeshwari Nagar, Bengaluru – 560 098</a:t>
            </a:r>
            <a:endParaRPr lang="en-US" altLang="en-US" sz="1600" dirty="0">
              <a:solidFill>
                <a:schemeClr val="accent1">
                  <a:lumMod val="75000"/>
                </a:schemeClr>
              </a:solidFill>
              <a:latin typeface="Times New Roman" panose="02020603050405020304" pitchFamily="18" charset="0"/>
              <a:cs typeface="Times New Roman" panose="02020603050405020304" pitchFamily="18" charset="0"/>
            </a:endParaRPr>
          </a:p>
          <a:p>
            <a:pPr marL="0" marR="0" lvl="0" indent="457200"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accent1">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Academic Year: 2021 - 22</a:t>
            </a:r>
            <a:endParaRPr kumimoji="0" lang="en-US" altLang="en-US" sz="1600" b="0" i="0" u="none" strike="noStrike" cap="none" normalizeH="0" baseline="0" dirty="0">
              <a:ln>
                <a:noFill/>
              </a:ln>
              <a:solidFill>
                <a:schemeClr val="accent1">
                  <a:lumMod val="75000"/>
                </a:schemeClr>
              </a:solidFill>
              <a:effectLst/>
              <a:latin typeface="Times New Roman" panose="02020603050405020304" pitchFamily="18" charset="0"/>
              <a:cs typeface="Times New Roman" panose="02020603050405020304" pitchFamily="18" charset="0"/>
            </a:endParaRPr>
          </a:p>
        </p:txBody>
      </p:sp>
      <p:pic>
        <p:nvPicPr>
          <p:cNvPr id="8" name="image1.png">
            <a:extLst>
              <a:ext uri="{FF2B5EF4-FFF2-40B4-BE49-F238E27FC236}">
                <a16:creationId xmlns:a16="http://schemas.microsoft.com/office/drawing/2014/main" id="{6CB7C2B5-E076-4777-ACAA-6A2D7EF8B0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9626" y="200730"/>
            <a:ext cx="633413" cy="72707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D3A49F2F-F802-48C3-B88C-571C8A9B8EC8}"/>
              </a:ext>
            </a:extLst>
          </p:cNvPr>
          <p:cNvSpPr txBox="1"/>
          <p:nvPr/>
        </p:nvSpPr>
        <p:spPr>
          <a:xfrm>
            <a:off x="1325078" y="5126691"/>
            <a:ext cx="3536831" cy="369332"/>
          </a:xfrm>
          <a:prstGeom prst="rect">
            <a:avLst/>
          </a:prstGeom>
          <a:noFill/>
        </p:spPr>
        <p:txBody>
          <a:bodyPr wrap="square" rtlCol="0">
            <a:spAutoFit/>
          </a:bodyPr>
          <a:lstStyle/>
          <a:p>
            <a:r>
              <a:rPr lang="en-US" dirty="0">
                <a:solidFill>
                  <a:schemeClr val="accent1">
                    <a:lumMod val="75000"/>
                  </a:schemeClr>
                </a:solidFill>
              </a:rPr>
              <a:t>GUIDE: PROF.RESHMA.S</a:t>
            </a:r>
            <a:endParaRPr lang="en-IN" dirty="0">
              <a:solidFill>
                <a:schemeClr val="accent1">
                  <a:lumMod val="75000"/>
                </a:schemeClr>
              </a:solidFill>
            </a:endParaRPr>
          </a:p>
        </p:txBody>
      </p:sp>
      <p:sp>
        <p:nvSpPr>
          <p:cNvPr id="11" name="TextBox 10">
            <a:extLst>
              <a:ext uri="{FF2B5EF4-FFF2-40B4-BE49-F238E27FC236}">
                <a16:creationId xmlns:a16="http://schemas.microsoft.com/office/drawing/2014/main" id="{D9B6732B-01F5-4816-87CC-EF62BE865E5A}"/>
              </a:ext>
            </a:extLst>
          </p:cNvPr>
          <p:cNvSpPr txBox="1"/>
          <p:nvPr/>
        </p:nvSpPr>
        <p:spPr>
          <a:xfrm>
            <a:off x="48369" y="6576551"/>
            <a:ext cx="1358660"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13" name="TextBox 12">
            <a:extLst>
              <a:ext uri="{FF2B5EF4-FFF2-40B4-BE49-F238E27FC236}">
                <a16:creationId xmlns:a16="http://schemas.microsoft.com/office/drawing/2014/main" id="{4499450C-4629-4ED6-AECA-A1EDD0B65757}"/>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9161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CCB7EC-D936-448C-AAF4-1B9D95B23428}"/>
              </a:ext>
            </a:extLst>
          </p:cNvPr>
          <p:cNvSpPr>
            <a:spLocks noGrp="1"/>
          </p:cNvSpPr>
          <p:nvPr>
            <p:ph idx="1"/>
          </p:nvPr>
        </p:nvSpPr>
        <p:spPr>
          <a:xfrm>
            <a:off x="693376" y="477987"/>
            <a:ext cx="8596668" cy="5902025"/>
          </a:xfrm>
        </p:spPr>
        <p:txBody>
          <a:bodyPr>
            <a:normAutofit/>
          </a:bodyPr>
          <a:lstStyle/>
          <a:p>
            <a:pPr marL="0" indent="0">
              <a:buNone/>
            </a:pPr>
            <a:r>
              <a:rPr lang="en-US" dirty="0"/>
              <a:t>	</a:t>
            </a:r>
          </a:p>
          <a:p>
            <a:pPr marL="0" indent="0">
              <a:buClrTx/>
              <a:buNone/>
            </a:pPr>
            <a:r>
              <a:rPr lang="en-US" sz="1800" dirty="0"/>
              <a:t>CREATE TABLE Developer</a:t>
            </a:r>
          </a:p>
          <a:p>
            <a:pPr marL="0" indent="0">
              <a:buNone/>
            </a:pPr>
            <a:r>
              <a:rPr lang="en-US" sz="1800" dirty="0"/>
              <a:t>(</a:t>
            </a:r>
          </a:p>
          <a:p>
            <a:pPr marL="0" indent="0">
              <a:buNone/>
            </a:pPr>
            <a:r>
              <a:rPr lang="en-US" sz="1800" dirty="0"/>
              <a:t>	D_ID varchar(5) PRIMARY KEY,</a:t>
            </a:r>
          </a:p>
          <a:p>
            <a:pPr marL="0" indent="0">
              <a:buNone/>
            </a:pPr>
            <a:r>
              <a:rPr lang="en-US" sz="1800" dirty="0"/>
              <a:t>	Name varchar(20) NOT NULL,</a:t>
            </a:r>
          </a:p>
          <a:p>
            <a:pPr marL="457200" lvl="1" indent="0">
              <a:buNone/>
            </a:pPr>
            <a:r>
              <a:rPr lang="en-US" dirty="0"/>
              <a:t>	Location varchar(20) NOT NULL,</a:t>
            </a:r>
          </a:p>
          <a:p>
            <a:pPr marL="0" indent="0">
              <a:buNone/>
            </a:pPr>
            <a:r>
              <a:rPr lang="en-US" sz="1800" dirty="0"/>
              <a:t>	game_id varchar(5) NOT NULL,</a:t>
            </a:r>
          </a:p>
          <a:p>
            <a:pPr marL="0" indent="0">
              <a:buNone/>
            </a:pPr>
            <a:r>
              <a:rPr lang="en-US" sz="1800" dirty="0"/>
              <a:t>	FOREIGN KEY (game_id) REFERENCES game(ID)ON DELETE CASCADE</a:t>
            </a:r>
          </a:p>
          <a:p>
            <a:pPr marL="0" indent="0">
              <a:buNone/>
            </a:pPr>
            <a:r>
              <a:rPr lang="en-US" sz="1800" dirty="0"/>
              <a:t>);  </a:t>
            </a:r>
          </a:p>
          <a:p>
            <a:endParaRPr lang="en-US" dirty="0"/>
          </a:p>
          <a:p>
            <a:pPr marL="0" indent="0">
              <a:buNone/>
            </a:pPr>
            <a:endParaRPr lang="en-US" dirty="0"/>
          </a:p>
          <a:p>
            <a:endParaRPr lang="en-US" dirty="0"/>
          </a:p>
          <a:p>
            <a:endParaRPr lang="en-US" dirty="0"/>
          </a:p>
          <a:p>
            <a:endParaRPr lang="en-US" dirty="0"/>
          </a:p>
        </p:txBody>
      </p:sp>
      <p:sp>
        <p:nvSpPr>
          <p:cNvPr id="4" name="TextBox 3">
            <a:extLst>
              <a:ext uri="{FF2B5EF4-FFF2-40B4-BE49-F238E27FC236}">
                <a16:creationId xmlns:a16="http://schemas.microsoft.com/office/drawing/2014/main" id="{E0893911-A3E6-4956-BBE9-0C858B668418}"/>
              </a:ext>
            </a:extLst>
          </p:cNvPr>
          <p:cNvSpPr txBox="1"/>
          <p:nvPr/>
        </p:nvSpPr>
        <p:spPr>
          <a:xfrm>
            <a:off x="0" y="6604084"/>
            <a:ext cx="1340141"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5" name="TextBox 4">
            <a:extLst>
              <a:ext uri="{FF2B5EF4-FFF2-40B4-BE49-F238E27FC236}">
                <a16:creationId xmlns:a16="http://schemas.microsoft.com/office/drawing/2014/main" id="{FDDCB070-3FFA-4624-B801-484F8E272791}"/>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4733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BD0085-090D-4B99-AA94-DBA8492E3738}"/>
              </a:ext>
            </a:extLst>
          </p:cNvPr>
          <p:cNvSpPr>
            <a:spLocks noGrp="1"/>
          </p:cNvSpPr>
          <p:nvPr>
            <p:ph idx="1"/>
          </p:nvPr>
        </p:nvSpPr>
        <p:spPr>
          <a:xfrm>
            <a:off x="677333" y="1490051"/>
            <a:ext cx="9406233" cy="4551311"/>
          </a:xfrm>
        </p:spPr>
        <p:txBody>
          <a:bodyPr>
            <a:normAutofit lnSpcReduction="10000"/>
          </a:bodyPr>
          <a:lstStyle/>
          <a:p>
            <a:pPr marL="0" indent="0">
              <a:buNone/>
            </a:pPr>
            <a:r>
              <a:rPr lang="en-US" sz="2400" u="sng" dirty="0"/>
              <a:t>Game</a:t>
            </a:r>
          </a:p>
          <a:p>
            <a:pPr marL="0" indent="0">
              <a:buNone/>
            </a:pPr>
            <a:endParaRPr lang="en-US" dirty="0"/>
          </a:p>
          <a:p>
            <a:r>
              <a:rPr lang="en-US" dirty="0"/>
              <a:t>Insert into Game values("VG01",”League of legends”,1,”2009-10-27”,1500.0,2300);</a:t>
            </a:r>
          </a:p>
          <a:p>
            <a:r>
              <a:rPr lang="en-US" dirty="0"/>
              <a:t>Insert into Game values("VG02",’Valorant”,1,”2020-06-02”,0.0,6000);</a:t>
            </a:r>
          </a:p>
          <a:p>
            <a:r>
              <a:rPr lang="en-US" dirty="0"/>
              <a:t>Insert into Game values("VG03",”Watch Dogs”,1,”2014-05-27”,1000.0,800);</a:t>
            </a:r>
          </a:p>
          <a:p>
            <a:r>
              <a:rPr lang="en-US" dirty="0"/>
              <a:t>Insert into Game values("VG04",”CALL OF DUTY”,1,”2003-10-29”,2850.0,2100);</a:t>
            </a:r>
          </a:p>
          <a:p>
            <a:r>
              <a:rPr lang="en-US" dirty="0"/>
              <a:t>Insert into Game values("VG05",”ASSASSINS CREED”,1,”2007-09-13”,1200.0,900);</a:t>
            </a:r>
          </a:p>
          <a:p>
            <a:endParaRPr lang="en-US" dirty="0"/>
          </a:p>
          <a:p>
            <a:pPr marL="0" indent="0">
              <a:buNone/>
            </a:pPr>
            <a:endParaRPr lang="en-US" dirty="0"/>
          </a:p>
          <a:p>
            <a:endParaRPr lang="en-US" dirty="0"/>
          </a:p>
          <a:p>
            <a:endParaRPr lang="en-US" dirty="0"/>
          </a:p>
        </p:txBody>
      </p:sp>
      <p:sp>
        <p:nvSpPr>
          <p:cNvPr id="4" name="TextBox 3">
            <a:extLst>
              <a:ext uri="{FF2B5EF4-FFF2-40B4-BE49-F238E27FC236}">
                <a16:creationId xmlns:a16="http://schemas.microsoft.com/office/drawing/2014/main" id="{10BB12CC-92D4-4224-B2AB-19851F1C334F}"/>
              </a:ext>
            </a:extLst>
          </p:cNvPr>
          <p:cNvSpPr txBox="1"/>
          <p:nvPr/>
        </p:nvSpPr>
        <p:spPr>
          <a:xfrm>
            <a:off x="677334" y="474388"/>
            <a:ext cx="8209434" cy="1015663"/>
          </a:xfrm>
          <a:prstGeom prst="rect">
            <a:avLst/>
          </a:prstGeom>
          <a:noFill/>
        </p:spPr>
        <p:txBody>
          <a:bodyPr wrap="square" rtlCol="0">
            <a:spAutoFit/>
          </a:bodyPr>
          <a:lstStyle/>
          <a:p>
            <a:r>
              <a:rPr lang="en-US" sz="2800" dirty="0"/>
              <a:t>                        </a:t>
            </a:r>
            <a:r>
              <a:rPr lang="en-US" sz="3600" u="sng" dirty="0"/>
              <a:t>Insertion</a:t>
            </a:r>
            <a:endParaRPr lang="en-US" sz="2800" u="sng" dirty="0"/>
          </a:p>
          <a:p>
            <a:endParaRPr lang="en-US" sz="2400" u="sng" dirty="0"/>
          </a:p>
        </p:txBody>
      </p:sp>
      <p:sp>
        <p:nvSpPr>
          <p:cNvPr id="5" name="TextBox 4">
            <a:extLst>
              <a:ext uri="{FF2B5EF4-FFF2-40B4-BE49-F238E27FC236}">
                <a16:creationId xmlns:a16="http://schemas.microsoft.com/office/drawing/2014/main" id="{1E41BFBC-0744-42F5-BF55-D6AA1DA07B16}"/>
              </a:ext>
            </a:extLst>
          </p:cNvPr>
          <p:cNvSpPr txBox="1"/>
          <p:nvPr/>
        </p:nvSpPr>
        <p:spPr>
          <a:xfrm>
            <a:off x="1398" y="6604084"/>
            <a:ext cx="6094602"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6" name="TextBox 5">
            <a:extLst>
              <a:ext uri="{FF2B5EF4-FFF2-40B4-BE49-F238E27FC236}">
                <a16:creationId xmlns:a16="http://schemas.microsoft.com/office/drawing/2014/main" id="{3A053766-CC01-4A9C-BCD7-737E1E9FB754}"/>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90122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3CC1C-601D-487F-9642-F14E10A880A9}"/>
              </a:ext>
            </a:extLst>
          </p:cNvPr>
          <p:cNvSpPr>
            <a:spLocks noGrp="1"/>
          </p:cNvSpPr>
          <p:nvPr>
            <p:ph type="title"/>
          </p:nvPr>
        </p:nvSpPr>
        <p:spPr>
          <a:xfrm>
            <a:off x="677334" y="1435538"/>
            <a:ext cx="8596668" cy="494861"/>
          </a:xfrm>
        </p:spPr>
        <p:txBody>
          <a:bodyPr>
            <a:normAutofit fontScale="90000"/>
          </a:bodyPr>
          <a:lstStyle/>
          <a:p>
            <a:r>
              <a:rPr lang="en-US" sz="2700" u="sng" dirty="0">
                <a:solidFill>
                  <a:schemeClr val="tx1"/>
                </a:solidFill>
              </a:rPr>
              <a:t>DeviceCompatibility</a:t>
            </a:r>
            <a:br>
              <a:rPr lang="en-US" sz="3600" dirty="0"/>
            </a:br>
            <a:endParaRPr lang="en-US" dirty="0"/>
          </a:p>
        </p:txBody>
      </p:sp>
      <p:sp>
        <p:nvSpPr>
          <p:cNvPr id="3" name="Content Placeholder 2">
            <a:extLst>
              <a:ext uri="{FF2B5EF4-FFF2-40B4-BE49-F238E27FC236}">
                <a16:creationId xmlns:a16="http://schemas.microsoft.com/office/drawing/2014/main" id="{E68B7265-D865-40DE-B0F8-AD25C6B0402D}"/>
              </a:ext>
            </a:extLst>
          </p:cNvPr>
          <p:cNvSpPr>
            <a:spLocks noGrp="1"/>
          </p:cNvSpPr>
          <p:nvPr>
            <p:ph idx="1"/>
          </p:nvPr>
        </p:nvSpPr>
        <p:spPr/>
        <p:txBody>
          <a:bodyPr/>
          <a:lstStyle/>
          <a:p>
            <a:r>
              <a:rPr lang="en-US" dirty="0"/>
              <a:t>Insert into DeviceCompatibility values("VG01", 8, "1 TB HDD", "AMD Ryzen 5");</a:t>
            </a:r>
          </a:p>
          <a:p>
            <a:r>
              <a:rPr lang="en-US" dirty="0"/>
              <a:t>Insert into DeviceCompatibility values("VG02", 8, "1 TB HDD", "Intel core i5-12600K");</a:t>
            </a:r>
          </a:p>
          <a:p>
            <a:r>
              <a:rPr lang="en-US" dirty="0"/>
              <a:t>Insert into DeviceCompatibility values("VG03", 8, "1 TB HDD","AMD Ryzen 7");</a:t>
            </a:r>
          </a:p>
          <a:p>
            <a:r>
              <a:rPr lang="en-US" dirty="0"/>
              <a:t>Insert into DeviceCompatibility values("VG04", 8, "256 GB SSD and 1 TB HDD", "Intel core i7-9700K");</a:t>
            </a:r>
          </a:p>
          <a:p>
            <a:r>
              <a:rPr lang="en-US" dirty="0"/>
              <a:t>Insert into DeviceCompatibility values("VG05", 8,"1 TB HDD", "AMD Ryzen 5");</a:t>
            </a:r>
          </a:p>
          <a:p>
            <a:endParaRPr lang="en-US" dirty="0"/>
          </a:p>
          <a:p>
            <a:pPr marL="457200" lvl="1" indent="0">
              <a:buNone/>
            </a:pPr>
            <a:endParaRPr lang="en-US" dirty="0"/>
          </a:p>
        </p:txBody>
      </p:sp>
      <p:sp>
        <p:nvSpPr>
          <p:cNvPr id="5" name="TextBox 4">
            <a:extLst>
              <a:ext uri="{FF2B5EF4-FFF2-40B4-BE49-F238E27FC236}">
                <a16:creationId xmlns:a16="http://schemas.microsoft.com/office/drawing/2014/main" id="{8059923E-3199-4EB2-9C68-90C7DF869BC9}"/>
              </a:ext>
            </a:extLst>
          </p:cNvPr>
          <p:cNvSpPr txBox="1"/>
          <p:nvPr/>
        </p:nvSpPr>
        <p:spPr>
          <a:xfrm>
            <a:off x="0" y="6604084"/>
            <a:ext cx="6094602"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6" name="TextBox 5">
            <a:extLst>
              <a:ext uri="{FF2B5EF4-FFF2-40B4-BE49-F238E27FC236}">
                <a16:creationId xmlns:a16="http://schemas.microsoft.com/office/drawing/2014/main" id="{5A8040C5-7426-4813-8E19-0B04C2FF2137}"/>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68618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1119-0F4D-43BB-B545-B6FC5899829C}"/>
              </a:ext>
            </a:extLst>
          </p:cNvPr>
          <p:cNvSpPr>
            <a:spLocks noGrp="1"/>
          </p:cNvSpPr>
          <p:nvPr>
            <p:ph type="title"/>
          </p:nvPr>
        </p:nvSpPr>
        <p:spPr/>
        <p:txBody>
          <a:bodyPr/>
          <a:lstStyle/>
          <a:p>
            <a:br>
              <a:rPr lang="en-US" u="sng" dirty="0">
                <a:solidFill>
                  <a:schemeClr val="tx1"/>
                </a:solidFill>
              </a:rPr>
            </a:br>
            <a:r>
              <a:rPr lang="en-US" sz="2400" u="sng" dirty="0">
                <a:solidFill>
                  <a:schemeClr val="tx1"/>
                </a:solidFill>
              </a:rPr>
              <a:t>Developer</a:t>
            </a:r>
          </a:p>
        </p:txBody>
      </p:sp>
      <p:sp>
        <p:nvSpPr>
          <p:cNvPr id="3" name="Content Placeholder 2">
            <a:extLst>
              <a:ext uri="{FF2B5EF4-FFF2-40B4-BE49-F238E27FC236}">
                <a16:creationId xmlns:a16="http://schemas.microsoft.com/office/drawing/2014/main" id="{2519CCDD-7BBA-4009-BA2C-3B89E9D39071}"/>
              </a:ext>
            </a:extLst>
          </p:cNvPr>
          <p:cNvSpPr>
            <a:spLocks noGrp="1"/>
          </p:cNvSpPr>
          <p:nvPr>
            <p:ph idx="1"/>
          </p:nvPr>
        </p:nvSpPr>
        <p:spPr/>
        <p:txBody>
          <a:bodyPr/>
          <a:lstStyle/>
          <a:p>
            <a:r>
              <a:rPr lang="en-US" dirty="0"/>
              <a:t>Insert into Developer values('D1',</a:t>
            </a:r>
            <a:r>
              <a:rPr lang="en-US"/>
              <a:t>'Riot Games’, 'Los </a:t>
            </a:r>
            <a:r>
              <a:rPr lang="en-US" dirty="0"/>
              <a:t>Angeles','VG01');</a:t>
            </a:r>
          </a:p>
          <a:p>
            <a:r>
              <a:rPr lang="en-US" dirty="0"/>
              <a:t>Insert into Developer values('D2','Riot Games’, 'Los Angeles','VG02');</a:t>
            </a:r>
          </a:p>
          <a:p>
            <a:r>
              <a:rPr lang="en-US" dirty="0"/>
              <a:t>Insert into Developer values('D3','Ubisoft Montreal','Montreuil','VG03');</a:t>
            </a:r>
          </a:p>
          <a:p>
            <a:r>
              <a:rPr lang="en-US" dirty="0"/>
              <a:t>Insert into Developer values('D4','Activision','California','VG204');</a:t>
            </a:r>
          </a:p>
          <a:p>
            <a:r>
              <a:rPr lang="en-US" dirty="0"/>
              <a:t>Insert into Developer values('D5','Ubisoft Montreal','Montreuil','VG205');</a:t>
            </a:r>
          </a:p>
          <a:p>
            <a:endParaRPr lang="en-US" dirty="0"/>
          </a:p>
        </p:txBody>
      </p:sp>
      <p:sp>
        <p:nvSpPr>
          <p:cNvPr id="5" name="TextBox 4">
            <a:extLst>
              <a:ext uri="{FF2B5EF4-FFF2-40B4-BE49-F238E27FC236}">
                <a16:creationId xmlns:a16="http://schemas.microsoft.com/office/drawing/2014/main" id="{373BE9C9-E8B7-401D-908F-D3967708686A}"/>
              </a:ext>
            </a:extLst>
          </p:cNvPr>
          <p:cNvSpPr txBox="1"/>
          <p:nvPr/>
        </p:nvSpPr>
        <p:spPr>
          <a:xfrm>
            <a:off x="0" y="6604084"/>
            <a:ext cx="98780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6" name="TextBox 5">
            <a:extLst>
              <a:ext uri="{FF2B5EF4-FFF2-40B4-BE49-F238E27FC236}">
                <a16:creationId xmlns:a16="http://schemas.microsoft.com/office/drawing/2014/main" id="{CE9ED437-8E18-4769-8763-E5F347FEB926}"/>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05218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8E665-EB24-4815-87B6-C903C5106E84}"/>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7542DD2-1308-4DBA-879C-CD236DD0F36D}"/>
              </a:ext>
            </a:extLst>
          </p:cNvPr>
          <p:cNvSpPr txBox="1"/>
          <p:nvPr/>
        </p:nvSpPr>
        <p:spPr>
          <a:xfrm>
            <a:off x="0" y="6597133"/>
            <a:ext cx="131497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pic>
        <p:nvPicPr>
          <p:cNvPr id="5" name="Picture 4">
            <a:extLst>
              <a:ext uri="{FF2B5EF4-FFF2-40B4-BE49-F238E27FC236}">
                <a16:creationId xmlns:a16="http://schemas.microsoft.com/office/drawing/2014/main" id="{5F134368-32E7-4579-8118-612A7FE713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699" y="27533"/>
            <a:ext cx="11428602" cy="6428589"/>
          </a:xfrm>
          <a:prstGeom prst="rect">
            <a:avLst/>
          </a:prstGeom>
        </p:spPr>
      </p:pic>
    </p:spTree>
    <p:extLst>
      <p:ext uri="{BB962C8B-B14F-4D97-AF65-F5344CB8AC3E}">
        <p14:creationId xmlns:p14="http://schemas.microsoft.com/office/powerpoint/2010/main" val="2186215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8E665-EB24-4815-87B6-C903C5106E84}"/>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7542DD2-1308-4DBA-879C-CD236DD0F36D}"/>
              </a:ext>
            </a:extLst>
          </p:cNvPr>
          <p:cNvSpPr txBox="1"/>
          <p:nvPr/>
        </p:nvSpPr>
        <p:spPr>
          <a:xfrm>
            <a:off x="0" y="6597133"/>
            <a:ext cx="131497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pic>
        <p:nvPicPr>
          <p:cNvPr id="5" name="Picture 4">
            <a:extLst>
              <a:ext uri="{FF2B5EF4-FFF2-40B4-BE49-F238E27FC236}">
                <a16:creationId xmlns:a16="http://schemas.microsoft.com/office/drawing/2014/main" id="{D3B826DC-26B4-4355-8E21-2AD911FB4D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908" y="27533"/>
            <a:ext cx="11290184" cy="6350729"/>
          </a:xfrm>
          <a:prstGeom prst="rect">
            <a:avLst/>
          </a:prstGeom>
        </p:spPr>
      </p:pic>
    </p:spTree>
    <p:extLst>
      <p:ext uri="{BB962C8B-B14F-4D97-AF65-F5344CB8AC3E}">
        <p14:creationId xmlns:p14="http://schemas.microsoft.com/office/powerpoint/2010/main" val="2993096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37E272B-728D-4F52-9122-4671B50EB759}"/>
              </a:ext>
            </a:extLst>
          </p:cNvPr>
          <p:cNvSpPr txBox="1"/>
          <p:nvPr/>
        </p:nvSpPr>
        <p:spPr>
          <a:xfrm>
            <a:off x="0" y="6597133"/>
            <a:ext cx="131497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5" name="TextBox 4">
            <a:extLst>
              <a:ext uri="{FF2B5EF4-FFF2-40B4-BE49-F238E27FC236}">
                <a16:creationId xmlns:a16="http://schemas.microsoft.com/office/drawing/2014/main" id="{91F6D787-56AE-49DF-AA1D-CB2BD533F375}"/>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25000269-3F8D-4C4C-A530-A11E5B5E28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185" y="-1822"/>
            <a:ext cx="11407629" cy="6416791"/>
          </a:xfrm>
          <a:prstGeom prst="rect">
            <a:avLst/>
          </a:prstGeom>
        </p:spPr>
      </p:pic>
    </p:spTree>
    <p:extLst>
      <p:ext uri="{BB962C8B-B14F-4D97-AF65-F5344CB8AC3E}">
        <p14:creationId xmlns:p14="http://schemas.microsoft.com/office/powerpoint/2010/main" val="710496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8E665-EB24-4815-87B6-C903C5106E84}"/>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7542DD2-1308-4DBA-879C-CD236DD0F36D}"/>
              </a:ext>
            </a:extLst>
          </p:cNvPr>
          <p:cNvSpPr txBox="1"/>
          <p:nvPr/>
        </p:nvSpPr>
        <p:spPr>
          <a:xfrm>
            <a:off x="0" y="6597133"/>
            <a:ext cx="131497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pic>
        <p:nvPicPr>
          <p:cNvPr id="6" name="Picture 5">
            <a:extLst>
              <a:ext uri="{FF2B5EF4-FFF2-40B4-BE49-F238E27FC236}">
                <a16:creationId xmlns:a16="http://schemas.microsoft.com/office/drawing/2014/main" id="{9B6D712C-1E82-43EB-BEA2-E16A018124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997" y="0"/>
            <a:ext cx="11355441" cy="6387436"/>
          </a:xfrm>
          <a:prstGeom prst="rect">
            <a:avLst/>
          </a:prstGeom>
        </p:spPr>
      </p:pic>
    </p:spTree>
    <p:extLst>
      <p:ext uri="{BB962C8B-B14F-4D97-AF65-F5344CB8AC3E}">
        <p14:creationId xmlns:p14="http://schemas.microsoft.com/office/powerpoint/2010/main" val="4228489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8E665-EB24-4815-87B6-C903C5106E84}"/>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7542DD2-1308-4DBA-879C-CD236DD0F36D}"/>
              </a:ext>
            </a:extLst>
          </p:cNvPr>
          <p:cNvSpPr txBox="1"/>
          <p:nvPr/>
        </p:nvSpPr>
        <p:spPr>
          <a:xfrm>
            <a:off x="0" y="6597133"/>
            <a:ext cx="131497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pic>
        <p:nvPicPr>
          <p:cNvPr id="5" name="Picture 4">
            <a:extLst>
              <a:ext uri="{FF2B5EF4-FFF2-40B4-BE49-F238E27FC236}">
                <a16:creationId xmlns:a16="http://schemas.microsoft.com/office/drawing/2014/main" id="{C14DC509-62DB-4463-B318-EBA89B09F7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117" y="128740"/>
            <a:ext cx="11083478" cy="6234457"/>
          </a:xfrm>
          <a:prstGeom prst="rect">
            <a:avLst/>
          </a:prstGeom>
        </p:spPr>
      </p:pic>
    </p:spTree>
    <p:extLst>
      <p:ext uri="{BB962C8B-B14F-4D97-AF65-F5344CB8AC3E}">
        <p14:creationId xmlns:p14="http://schemas.microsoft.com/office/powerpoint/2010/main" val="38543901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8E665-EB24-4815-87B6-C903C5106E84}"/>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7542DD2-1308-4DBA-879C-CD236DD0F36D}"/>
              </a:ext>
            </a:extLst>
          </p:cNvPr>
          <p:cNvSpPr txBox="1"/>
          <p:nvPr/>
        </p:nvSpPr>
        <p:spPr>
          <a:xfrm>
            <a:off x="0" y="6597133"/>
            <a:ext cx="131497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pic>
        <p:nvPicPr>
          <p:cNvPr id="5" name="Picture 4">
            <a:extLst>
              <a:ext uri="{FF2B5EF4-FFF2-40B4-BE49-F238E27FC236}">
                <a16:creationId xmlns:a16="http://schemas.microsoft.com/office/drawing/2014/main" id="{17E9F2E9-86A1-48BB-A6E8-9FC88C3D97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297" y="0"/>
            <a:ext cx="11273406" cy="6341291"/>
          </a:xfrm>
          <a:prstGeom prst="rect">
            <a:avLst/>
          </a:prstGeom>
        </p:spPr>
      </p:pic>
    </p:spTree>
    <p:extLst>
      <p:ext uri="{BB962C8B-B14F-4D97-AF65-F5344CB8AC3E}">
        <p14:creationId xmlns:p14="http://schemas.microsoft.com/office/powerpoint/2010/main" val="2338481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2BE26-A7D5-471F-92DF-4C28180CC2AD}"/>
              </a:ext>
            </a:extLst>
          </p:cNvPr>
          <p:cNvSpPr>
            <a:spLocks noGrp="1"/>
          </p:cNvSpPr>
          <p:nvPr>
            <p:ph type="title"/>
          </p:nvPr>
        </p:nvSpPr>
        <p:spPr/>
        <p:txBody>
          <a:bodyPr/>
          <a:lstStyle/>
          <a:p>
            <a:pPr algn="ctr"/>
            <a:r>
              <a:rPr lang="en-US" dirty="0"/>
              <a:t> </a:t>
            </a:r>
            <a:r>
              <a:rPr lang="en-US" u="sng" dirty="0"/>
              <a:t>ABSTRACT</a:t>
            </a:r>
          </a:p>
        </p:txBody>
      </p:sp>
      <p:sp>
        <p:nvSpPr>
          <p:cNvPr id="3" name="Content Placeholder 2">
            <a:extLst>
              <a:ext uri="{FF2B5EF4-FFF2-40B4-BE49-F238E27FC236}">
                <a16:creationId xmlns:a16="http://schemas.microsoft.com/office/drawing/2014/main" id="{629D3917-9D22-4131-9175-9185ACC4924C}"/>
              </a:ext>
            </a:extLst>
          </p:cNvPr>
          <p:cNvSpPr>
            <a:spLocks noGrp="1"/>
          </p:cNvSpPr>
          <p:nvPr>
            <p:ph idx="1"/>
          </p:nvPr>
        </p:nvSpPr>
        <p:spPr/>
        <p:txBody>
          <a:bodyPr>
            <a:normAutofit/>
          </a:bodyPr>
          <a:lstStyle/>
          <a:p>
            <a:pPr marL="0" indent="0" algn="just">
              <a:buNone/>
            </a:pPr>
            <a:r>
              <a:rPr lang="en-IN" sz="3200" dirty="0">
                <a:effectLst/>
                <a:latin typeface="Calibri" panose="020F0502020204030204" pitchFamily="34" charset="0"/>
                <a:ea typeface="Calibri" panose="020F0502020204030204" pitchFamily="34" charset="0"/>
              </a:rPr>
              <a:t>A video games database management system is the company’s way of managing its resources. It ensures that the logistics are in check and the company has reach to everyone linked to it through its products to ensure there are no discrepancies in the progress of the company. </a:t>
            </a:r>
          </a:p>
          <a:p>
            <a:pPr algn="just">
              <a:buFont typeface="Wingdings" panose="05000000000000000000" pitchFamily="2" charset="2"/>
              <a:buChar char="Ø"/>
            </a:pPr>
            <a:endParaRPr lang="en-IN" sz="3200" dirty="0">
              <a:effectLst/>
              <a:latin typeface="Calibri" panose="020F0502020204030204" pitchFamily="34" charset="0"/>
              <a:ea typeface="Calibri" panose="020F0502020204030204" pitchFamily="34" charset="0"/>
            </a:endParaRPr>
          </a:p>
          <a:p>
            <a:pPr algn="just">
              <a:buFont typeface="Wingdings" panose="05000000000000000000" pitchFamily="2" charset="2"/>
              <a:buChar char="Ø"/>
            </a:pPr>
            <a:endParaRPr lang="en-US" sz="3200" dirty="0">
              <a:effectLst/>
              <a:latin typeface="Calibri" panose="020F0502020204030204" pitchFamily="34" charset="0"/>
              <a:ea typeface="Calibri" panose="020F0502020204030204" pitchFamily="34" charset="0"/>
            </a:endParaRPr>
          </a:p>
          <a:p>
            <a:pPr marL="0" indent="0" algn="just">
              <a:buNone/>
            </a:pPr>
            <a:endParaRPr lang="en-US" sz="3200" dirty="0"/>
          </a:p>
        </p:txBody>
      </p:sp>
      <p:sp>
        <p:nvSpPr>
          <p:cNvPr id="5" name="TextBox 4">
            <a:extLst>
              <a:ext uri="{FF2B5EF4-FFF2-40B4-BE49-F238E27FC236}">
                <a16:creationId xmlns:a16="http://schemas.microsoft.com/office/drawing/2014/main" id="{97F5AFC9-019F-4ACC-967A-863549225B36}"/>
              </a:ext>
            </a:extLst>
          </p:cNvPr>
          <p:cNvSpPr txBox="1"/>
          <p:nvPr/>
        </p:nvSpPr>
        <p:spPr>
          <a:xfrm>
            <a:off x="0" y="6612473"/>
            <a:ext cx="123108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6" name="TextBox 5">
            <a:extLst>
              <a:ext uri="{FF2B5EF4-FFF2-40B4-BE49-F238E27FC236}">
                <a16:creationId xmlns:a16="http://schemas.microsoft.com/office/drawing/2014/main" id="{FFB551E3-732D-4F05-9F87-E28F654C505C}"/>
              </a:ext>
            </a:extLst>
          </p:cNvPr>
          <p:cNvSpPr txBox="1"/>
          <p:nvPr/>
        </p:nvSpPr>
        <p:spPr>
          <a:xfrm>
            <a:off x="9419626" y="6423358"/>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1865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8E665-EB24-4815-87B6-C903C5106E84}"/>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7542DD2-1308-4DBA-879C-CD236DD0F36D}"/>
              </a:ext>
            </a:extLst>
          </p:cNvPr>
          <p:cNvSpPr txBox="1"/>
          <p:nvPr/>
        </p:nvSpPr>
        <p:spPr>
          <a:xfrm>
            <a:off x="0" y="6597133"/>
            <a:ext cx="131497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pic>
        <p:nvPicPr>
          <p:cNvPr id="5" name="Picture 4">
            <a:extLst>
              <a:ext uri="{FF2B5EF4-FFF2-40B4-BE49-F238E27FC236}">
                <a16:creationId xmlns:a16="http://schemas.microsoft.com/office/drawing/2014/main" id="{C14DC509-62DB-4463-B318-EBA89B09F7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116" y="6951"/>
            <a:ext cx="11453768" cy="6442745"/>
          </a:xfrm>
          <a:prstGeom prst="rect">
            <a:avLst/>
          </a:prstGeom>
        </p:spPr>
      </p:pic>
    </p:spTree>
    <p:extLst>
      <p:ext uri="{BB962C8B-B14F-4D97-AF65-F5344CB8AC3E}">
        <p14:creationId xmlns:p14="http://schemas.microsoft.com/office/powerpoint/2010/main" val="9230742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8E665-EB24-4815-87B6-C903C5106E84}"/>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7542DD2-1308-4DBA-879C-CD236DD0F36D}"/>
              </a:ext>
            </a:extLst>
          </p:cNvPr>
          <p:cNvSpPr txBox="1"/>
          <p:nvPr/>
        </p:nvSpPr>
        <p:spPr>
          <a:xfrm>
            <a:off x="0" y="6597133"/>
            <a:ext cx="131497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pic>
        <p:nvPicPr>
          <p:cNvPr id="5" name="Picture 4">
            <a:extLst>
              <a:ext uri="{FF2B5EF4-FFF2-40B4-BE49-F238E27FC236}">
                <a16:creationId xmlns:a16="http://schemas.microsoft.com/office/drawing/2014/main" id="{61DC0852-3A48-4880-9C93-7E668903EA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532" y="0"/>
            <a:ext cx="11478936" cy="6456902"/>
          </a:xfrm>
          <a:prstGeom prst="rect">
            <a:avLst/>
          </a:prstGeom>
        </p:spPr>
      </p:pic>
    </p:spTree>
    <p:extLst>
      <p:ext uri="{BB962C8B-B14F-4D97-AF65-F5344CB8AC3E}">
        <p14:creationId xmlns:p14="http://schemas.microsoft.com/office/powerpoint/2010/main" val="17163943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08E665-EB24-4815-87B6-C903C5106E84}"/>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7542DD2-1308-4DBA-879C-CD236DD0F36D}"/>
              </a:ext>
            </a:extLst>
          </p:cNvPr>
          <p:cNvSpPr txBox="1"/>
          <p:nvPr/>
        </p:nvSpPr>
        <p:spPr>
          <a:xfrm>
            <a:off x="0" y="6597133"/>
            <a:ext cx="1314974"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4" name="TextBox 3">
            <a:extLst>
              <a:ext uri="{FF2B5EF4-FFF2-40B4-BE49-F238E27FC236}">
                <a16:creationId xmlns:a16="http://schemas.microsoft.com/office/drawing/2014/main" id="{F640C253-D0FF-43B8-9901-162CEECA59BE}"/>
              </a:ext>
            </a:extLst>
          </p:cNvPr>
          <p:cNvSpPr txBox="1"/>
          <p:nvPr/>
        </p:nvSpPr>
        <p:spPr>
          <a:xfrm>
            <a:off x="705025" y="2558642"/>
            <a:ext cx="9739619" cy="830997"/>
          </a:xfrm>
          <a:prstGeom prst="rect">
            <a:avLst/>
          </a:prstGeom>
          <a:noFill/>
        </p:spPr>
        <p:txBody>
          <a:bodyPr wrap="square" rtlCol="0">
            <a:spAutoFit/>
          </a:bodyPr>
          <a:lstStyle/>
          <a:p>
            <a:pPr algn="ctr"/>
            <a:r>
              <a:rPr lang="en-IN" sz="4800" dirty="0"/>
              <a:t>THANK  YOU</a:t>
            </a:r>
          </a:p>
        </p:txBody>
      </p:sp>
    </p:spTree>
    <p:extLst>
      <p:ext uri="{BB962C8B-B14F-4D97-AF65-F5344CB8AC3E}">
        <p14:creationId xmlns:p14="http://schemas.microsoft.com/office/powerpoint/2010/main" val="881353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235AC-694A-440E-B7C1-32DA922582DF}"/>
              </a:ext>
            </a:extLst>
          </p:cNvPr>
          <p:cNvSpPr>
            <a:spLocks noGrp="1"/>
          </p:cNvSpPr>
          <p:nvPr>
            <p:ph type="title"/>
          </p:nvPr>
        </p:nvSpPr>
        <p:spPr/>
        <p:txBody>
          <a:bodyPr/>
          <a:lstStyle/>
          <a:p>
            <a:pPr algn="ctr"/>
            <a:r>
              <a:rPr lang="en-US" u="sng" dirty="0"/>
              <a:t>Problem Statement</a:t>
            </a:r>
          </a:p>
        </p:txBody>
      </p:sp>
      <p:sp>
        <p:nvSpPr>
          <p:cNvPr id="3" name="Content Placeholder 2">
            <a:extLst>
              <a:ext uri="{FF2B5EF4-FFF2-40B4-BE49-F238E27FC236}">
                <a16:creationId xmlns:a16="http://schemas.microsoft.com/office/drawing/2014/main" id="{2C65B071-AF2C-4C8F-8CF2-D38B19302FD5}"/>
              </a:ext>
            </a:extLst>
          </p:cNvPr>
          <p:cNvSpPr>
            <a:spLocks noGrp="1"/>
          </p:cNvSpPr>
          <p:nvPr>
            <p:ph idx="1"/>
          </p:nvPr>
        </p:nvSpPr>
        <p:spPr/>
        <p:txBody>
          <a:bodyPr>
            <a:normAutofit/>
          </a:bodyPr>
          <a:lstStyle/>
          <a:p>
            <a:pPr marL="0" indent="0" algn="just">
              <a:buNone/>
            </a:pPr>
            <a:r>
              <a:rPr lang="en-US" sz="2800" b="0" i="0" dirty="0">
                <a:effectLst/>
                <a:latin typeface="-apple-system"/>
              </a:rPr>
              <a:t>The website can be considered as a platform for the company to hoard details of all the games sold at any of its markets. It has details about the game and its origin for patenting and trademark reasons. </a:t>
            </a:r>
            <a:r>
              <a:rPr lang="en-US" sz="2800" dirty="0">
                <a:latin typeface="-apple-system"/>
              </a:rPr>
              <a:t>Only the employees at our stores have access to this database through a unique identification key .Customers receive their invoice after providing the essential details.</a:t>
            </a:r>
            <a:endParaRPr lang="en-US" sz="2800" dirty="0"/>
          </a:p>
        </p:txBody>
      </p:sp>
      <p:sp>
        <p:nvSpPr>
          <p:cNvPr id="5" name="TextBox 4">
            <a:extLst>
              <a:ext uri="{FF2B5EF4-FFF2-40B4-BE49-F238E27FC236}">
                <a16:creationId xmlns:a16="http://schemas.microsoft.com/office/drawing/2014/main" id="{A47D77B3-A10F-45A2-969E-26CC8DBCC1A4}"/>
              </a:ext>
            </a:extLst>
          </p:cNvPr>
          <p:cNvSpPr txBox="1"/>
          <p:nvPr/>
        </p:nvSpPr>
        <p:spPr>
          <a:xfrm>
            <a:off x="92279" y="6551801"/>
            <a:ext cx="914400"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6" name="TextBox 5">
            <a:extLst>
              <a:ext uri="{FF2B5EF4-FFF2-40B4-BE49-F238E27FC236}">
                <a16:creationId xmlns:a16="http://schemas.microsoft.com/office/drawing/2014/main" id="{29F0A0E2-199C-41F9-8C6D-097D5C85B45A}"/>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8339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E2E88-E4AF-4BA3-97AD-E592863F4205}"/>
              </a:ext>
            </a:extLst>
          </p:cNvPr>
          <p:cNvSpPr>
            <a:spLocks noGrp="1"/>
          </p:cNvSpPr>
          <p:nvPr>
            <p:ph type="title"/>
          </p:nvPr>
        </p:nvSpPr>
        <p:spPr>
          <a:xfrm>
            <a:off x="828764" y="0"/>
            <a:ext cx="10353761" cy="1326321"/>
          </a:xfrm>
        </p:spPr>
        <p:txBody>
          <a:bodyPr/>
          <a:lstStyle/>
          <a:p>
            <a:r>
              <a:rPr lang="en-IN" u="sng" dirty="0"/>
              <a:t>SCHEMA DIAGRAM</a:t>
            </a:r>
          </a:p>
        </p:txBody>
      </p:sp>
      <p:pic>
        <p:nvPicPr>
          <p:cNvPr id="5" name="Content Placeholder 4">
            <a:extLst>
              <a:ext uri="{FF2B5EF4-FFF2-40B4-BE49-F238E27FC236}">
                <a16:creationId xmlns:a16="http://schemas.microsoft.com/office/drawing/2014/main" id="{6A4E4522-9012-44B8-A59F-85D6F150E7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3142" y="981513"/>
            <a:ext cx="6627302" cy="5712902"/>
          </a:xfrm>
        </p:spPr>
      </p:pic>
      <p:sp>
        <p:nvSpPr>
          <p:cNvPr id="6" name="TextBox 5">
            <a:extLst>
              <a:ext uri="{FF2B5EF4-FFF2-40B4-BE49-F238E27FC236}">
                <a16:creationId xmlns:a16="http://schemas.microsoft.com/office/drawing/2014/main" id="{AC2F748E-3D8B-424C-9A4C-145B05079A41}"/>
              </a:ext>
            </a:extLst>
          </p:cNvPr>
          <p:cNvSpPr txBox="1"/>
          <p:nvPr/>
        </p:nvSpPr>
        <p:spPr>
          <a:xfrm>
            <a:off x="92279" y="6551801"/>
            <a:ext cx="914400"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7" name="TextBox 6">
            <a:extLst>
              <a:ext uri="{FF2B5EF4-FFF2-40B4-BE49-F238E27FC236}">
                <a16:creationId xmlns:a16="http://schemas.microsoft.com/office/drawing/2014/main" id="{877E6C57-69B1-4792-9672-11EC00CFCCD2}"/>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53595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F3BD9-32EF-4F19-B458-64F24624EF03}"/>
              </a:ext>
            </a:extLst>
          </p:cNvPr>
          <p:cNvSpPr>
            <a:spLocks noGrp="1"/>
          </p:cNvSpPr>
          <p:nvPr>
            <p:ph type="title"/>
          </p:nvPr>
        </p:nvSpPr>
        <p:spPr>
          <a:xfrm>
            <a:off x="913796" y="0"/>
            <a:ext cx="10353761" cy="1326321"/>
          </a:xfrm>
        </p:spPr>
        <p:txBody>
          <a:bodyPr/>
          <a:lstStyle/>
          <a:p>
            <a:r>
              <a:rPr lang="en-IN" u="sng" dirty="0"/>
              <a:t>ER</a:t>
            </a:r>
            <a:r>
              <a:rPr lang="en-IN" dirty="0"/>
              <a:t> </a:t>
            </a:r>
            <a:r>
              <a:rPr lang="en-IN" u="sng" dirty="0"/>
              <a:t>Diagram</a:t>
            </a:r>
          </a:p>
        </p:txBody>
      </p:sp>
      <p:pic>
        <p:nvPicPr>
          <p:cNvPr id="5" name="Content Placeholder 4">
            <a:extLst>
              <a:ext uri="{FF2B5EF4-FFF2-40B4-BE49-F238E27FC236}">
                <a16:creationId xmlns:a16="http://schemas.microsoft.com/office/drawing/2014/main" id="{4854DAAB-FB1A-490B-B557-5C2ACA5FBE2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6438" y="942619"/>
            <a:ext cx="8908476" cy="5472350"/>
          </a:xfrm>
        </p:spPr>
      </p:pic>
      <p:sp>
        <p:nvSpPr>
          <p:cNvPr id="6" name="TextBox 5">
            <a:extLst>
              <a:ext uri="{FF2B5EF4-FFF2-40B4-BE49-F238E27FC236}">
                <a16:creationId xmlns:a16="http://schemas.microsoft.com/office/drawing/2014/main" id="{895DB001-4F11-4CAB-9E70-ABBAE8F46E8C}"/>
              </a:ext>
            </a:extLst>
          </p:cNvPr>
          <p:cNvSpPr txBox="1"/>
          <p:nvPr/>
        </p:nvSpPr>
        <p:spPr>
          <a:xfrm>
            <a:off x="92279" y="6551801"/>
            <a:ext cx="914400"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7" name="TextBox 6">
            <a:extLst>
              <a:ext uri="{FF2B5EF4-FFF2-40B4-BE49-F238E27FC236}">
                <a16:creationId xmlns:a16="http://schemas.microsoft.com/office/drawing/2014/main" id="{1F713D3A-E2D5-4A4C-8091-DDB71747B646}"/>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01984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5458C-E3A5-49C4-859E-8E32D465A8FF}"/>
              </a:ext>
            </a:extLst>
          </p:cNvPr>
          <p:cNvSpPr>
            <a:spLocks noGrp="1"/>
          </p:cNvSpPr>
          <p:nvPr>
            <p:ph type="title"/>
          </p:nvPr>
        </p:nvSpPr>
        <p:spPr/>
        <p:txBody>
          <a:bodyPr/>
          <a:lstStyle/>
          <a:p>
            <a:pPr algn="ctr"/>
            <a:r>
              <a:rPr lang="en-US" u="sng" dirty="0"/>
              <a:t>REQUIRED LANGUAGES</a:t>
            </a:r>
          </a:p>
        </p:txBody>
      </p:sp>
      <p:sp>
        <p:nvSpPr>
          <p:cNvPr id="3" name="Content Placeholder 2">
            <a:extLst>
              <a:ext uri="{FF2B5EF4-FFF2-40B4-BE49-F238E27FC236}">
                <a16:creationId xmlns:a16="http://schemas.microsoft.com/office/drawing/2014/main" id="{829D29CA-8CDB-4276-A928-1375088923D1}"/>
              </a:ext>
            </a:extLst>
          </p:cNvPr>
          <p:cNvSpPr>
            <a:spLocks noGrp="1"/>
          </p:cNvSpPr>
          <p:nvPr>
            <p:ph idx="1"/>
          </p:nvPr>
        </p:nvSpPr>
        <p:spPr/>
        <p:txBody>
          <a:bodyPr>
            <a:normAutofit/>
          </a:bodyPr>
          <a:lstStyle/>
          <a:p>
            <a:r>
              <a:rPr lang="en-US" dirty="0"/>
              <a:t>Front End- HTML, CSS</a:t>
            </a:r>
          </a:p>
          <a:p>
            <a:r>
              <a:rPr lang="en-US" dirty="0"/>
              <a:t>Back End- MariaDB, PHP</a:t>
            </a:r>
            <a:r>
              <a:rPr lang="en-US"/>
              <a:t>, Apache</a:t>
            </a:r>
            <a:endParaRPr lang="en-US" dirty="0"/>
          </a:p>
        </p:txBody>
      </p:sp>
      <p:sp>
        <p:nvSpPr>
          <p:cNvPr id="5" name="TextBox 4">
            <a:extLst>
              <a:ext uri="{FF2B5EF4-FFF2-40B4-BE49-F238E27FC236}">
                <a16:creationId xmlns:a16="http://schemas.microsoft.com/office/drawing/2014/main" id="{93A4A71F-7E70-48E7-AA96-64CEE2A062BD}"/>
              </a:ext>
            </a:extLst>
          </p:cNvPr>
          <p:cNvSpPr txBox="1"/>
          <p:nvPr/>
        </p:nvSpPr>
        <p:spPr>
          <a:xfrm>
            <a:off x="0" y="6522224"/>
            <a:ext cx="6094602"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6" name="TextBox 5">
            <a:extLst>
              <a:ext uri="{FF2B5EF4-FFF2-40B4-BE49-F238E27FC236}">
                <a16:creationId xmlns:a16="http://schemas.microsoft.com/office/drawing/2014/main" id="{9FAACB61-6424-419C-BBFF-603885365509}"/>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8744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0F313-1993-42D1-94B9-13195B64F70B}"/>
              </a:ext>
            </a:extLst>
          </p:cNvPr>
          <p:cNvSpPr>
            <a:spLocks noGrp="1"/>
          </p:cNvSpPr>
          <p:nvPr>
            <p:ph type="title"/>
          </p:nvPr>
        </p:nvSpPr>
        <p:spPr>
          <a:xfrm>
            <a:off x="846683" y="285506"/>
            <a:ext cx="10353761" cy="1326321"/>
          </a:xfrm>
        </p:spPr>
        <p:txBody>
          <a:bodyPr/>
          <a:lstStyle/>
          <a:p>
            <a:pPr algn="ctr"/>
            <a:r>
              <a:rPr lang="en-US" u="sng" dirty="0"/>
              <a:t>SQL QUERIES</a:t>
            </a:r>
          </a:p>
        </p:txBody>
      </p:sp>
      <p:sp>
        <p:nvSpPr>
          <p:cNvPr id="3" name="Content Placeholder 2">
            <a:extLst>
              <a:ext uri="{FF2B5EF4-FFF2-40B4-BE49-F238E27FC236}">
                <a16:creationId xmlns:a16="http://schemas.microsoft.com/office/drawing/2014/main" id="{62E77EAA-6A74-4A71-8C41-7A00117B6686}"/>
              </a:ext>
            </a:extLst>
          </p:cNvPr>
          <p:cNvSpPr>
            <a:spLocks noGrp="1"/>
          </p:cNvSpPr>
          <p:nvPr>
            <p:ph idx="1"/>
          </p:nvPr>
        </p:nvSpPr>
        <p:spPr/>
        <p:txBody>
          <a:bodyPr>
            <a:normAutofit/>
          </a:bodyPr>
          <a:lstStyle/>
          <a:p>
            <a:pPr marL="0" indent="0">
              <a:buNone/>
            </a:pPr>
            <a:r>
              <a:rPr lang="en-US" dirty="0"/>
              <a:t>			</a:t>
            </a:r>
          </a:p>
        </p:txBody>
      </p:sp>
      <p:sp>
        <p:nvSpPr>
          <p:cNvPr id="4" name="TextBox 3">
            <a:extLst>
              <a:ext uri="{FF2B5EF4-FFF2-40B4-BE49-F238E27FC236}">
                <a16:creationId xmlns:a16="http://schemas.microsoft.com/office/drawing/2014/main" id="{EDFDB2F6-5605-4CFC-9A78-E36A07652634}"/>
              </a:ext>
            </a:extLst>
          </p:cNvPr>
          <p:cNvSpPr txBox="1"/>
          <p:nvPr/>
        </p:nvSpPr>
        <p:spPr>
          <a:xfrm>
            <a:off x="677334" y="1306286"/>
            <a:ext cx="8806300" cy="5632311"/>
          </a:xfrm>
          <a:prstGeom prst="rect">
            <a:avLst/>
          </a:prstGeom>
          <a:noFill/>
        </p:spPr>
        <p:txBody>
          <a:bodyPr wrap="square" rtlCol="0">
            <a:spAutoFit/>
          </a:bodyPr>
          <a:lstStyle/>
          <a:p>
            <a:endParaRPr lang="en-US" dirty="0"/>
          </a:p>
          <a:p>
            <a:pPr marL="285750" indent="-285750">
              <a:buFont typeface="Wingdings" panose="05000000000000000000" pitchFamily="2" charset="2"/>
              <a:buChar char="Ø"/>
            </a:pPr>
            <a:r>
              <a:rPr lang="en-US" dirty="0"/>
              <a:t>CREATE TABLE game</a:t>
            </a:r>
          </a:p>
          <a:p>
            <a:r>
              <a:rPr lang="en-US" dirty="0"/>
              <a:t>(</a:t>
            </a:r>
          </a:p>
          <a:p>
            <a:r>
              <a:rPr lang="en-US" dirty="0"/>
              <a:t>	ID varchar(5) PRIMARY KEY,</a:t>
            </a:r>
          </a:p>
          <a:p>
            <a:r>
              <a:rPr lang="en-US" dirty="0"/>
              <a:t>	Name varchar(20) NOT NULL,</a:t>
            </a:r>
          </a:p>
          <a:p>
            <a:r>
              <a:rPr lang="en-US" dirty="0"/>
              <a:t>	Version varchar(5),</a:t>
            </a:r>
          </a:p>
          <a:p>
            <a:r>
              <a:rPr lang="en-US" dirty="0"/>
              <a:t>	Creation_date date,</a:t>
            </a:r>
          </a:p>
          <a:p>
            <a:r>
              <a:rPr lang="en-US" dirty="0"/>
              <a:t>	MRP dec(7,2),</a:t>
            </a:r>
          </a:p>
          <a:p>
            <a:r>
              <a:rPr lang="en-US" dirty="0"/>
              <a:t>	Stock Integer(5)</a:t>
            </a:r>
          </a:p>
          <a:p>
            <a:r>
              <a:rPr lang="en-US" dirty="0"/>
              <a:t>);</a:t>
            </a:r>
          </a:p>
          <a:p>
            <a:endParaRPr lang="en-US" dirty="0"/>
          </a:p>
          <a:p>
            <a:pPr marL="285750" indent="-285750">
              <a:buFont typeface="Wingdings" panose="05000000000000000000" pitchFamily="2" charset="2"/>
              <a:buChar char="Ø"/>
            </a:pPr>
            <a:r>
              <a:rPr lang="en-US" dirty="0"/>
              <a:t>CREATE TABLE DeviceCompatibility</a:t>
            </a:r>
          </a:p>
          <a:p>
            <a:r>
              <a:rPr lang="en-US" dirty="0"/>
              <a:t>(</a:t>
            </a:r>
          </a:p>
          <a:p>
            <a:r>
              <a:rPr lang="en-US" dirty="0"/>
              <a:t>	Game_id varchar(5),</a:t>
            </a:r>
          </a:p>
          <a:p>
            <a:r>
              <a:rPr lang="en-US" dirty="0"/>
              <a:t>	RAM integer(3) CHECK (RAM&gt;=8),</a:t>
            </a:r>
          </a:p>
          <a:p>
            <a:r>
              <a:rPr lang="en-US" dirty="0"/>
              <a:t>	Memory varchar(10),</a:t>
            </a:r>
          </a:p>
          <a:p>
            <a:r>
              <a:rPr lang="en-US" dirty="0"/>
              <a:t>	Processor varchar(10),</a:t>
            </a:r>
          </a:p>
          <a:p>
            <a:r>
              <a:rPr lang="en-US" dirty="0"/>
              <a:t>	FOREIGN KEY (Game_id) REFERENCES game(ID)ON DELETE CASCADE</a:t>
            </a:r>
          </a:p>
          <a:p>
            <a:r>
              <a:rPr lang="en-US" dirty="0"/>
              <a:t>);</a:t>
            </a:r>
          </a:p>
          <a:p>
            <a:endParaRPr lang="en-US" dirty="0"/>
          </a:p>
        </p:txBody>
      </p:sp>
      <p:sp>
        <p:nvSpPr>
          <p:cNvPr id="6" name="TextBox 5">
            <a:extLst>
              <a:ext uri="{FF2B5EF4-FFF2-40B4-BE49-F238E27FC236}">
                <a16:creationId xmlns:a16="http://schemas.microsoft.com/office/drawing/2014/main" id="{B684F0E9-D595-48E1-B14D-DEC7C2088DE0}"/>
              </a:ext>
            </a:extLst>
          </p:cNvPr>
          <p:cNvSpPr txBox="1"/>
          <p:nvPr/>
        </p:nvSpPr>
        <p:spPr>
          <a:xfrm>
            <a:off x="0" y="6604084"/>
            <a:ext cx="1298196"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7" name="TextBox 6">
            <a:extLst>
              <a:ext uri="{FF2B5EF4-FFF2-40B4-BE49-F238E27FC236}">
                <a16:creationId xmlns:a16="http://schemas.microsoft.com/office/drawing/2014/main" id="{C55681F0-408E-40AA-B418-574FFDA4432B}"/>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3396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4B66EC-37DB-4830-80D4-1CD711D96EDA}"/>
              </a:ext>
            </a:extLst>
          </p:cNvPr>
          <p:cNvSpPr>
            <a:spLocks noGrp="1"/>
          </p:cNvSpPr>
          <p:nvPr>
            <p:ph idx="1"/>
          </p:nvPr>
        </p:nvSpPr>
        <p:spPr>
          <a:xfrm>
            <a:off x="633790" y="375331"/>
            <a:ext cx="9357497" cy="5816463"/>
          </a:xfrm>
        </p:spPr>
        <p:txBody>
          <a:bodyPr>
            <a:noAutofit/>
          </a:bodyPr>
          <a:lstStyle/>
          <a:p>
            <a:pPr marL="0" indent="0">
              <a:lnSpc>
                <a:spcPct val="100000"/>
              </a:lnSpc>
              <a:buClr>
                <a:schemeClr val="tx1"/>
              </a:buClr>
              <a:buNone/>
            </a:pPr>
            <a:r>
              <a:rPr lang="en-US" sz="1800" dirty="0"/>
              <a:t>CREATE TABLE Updates</a:t>
            </a:r>
          </a:p>
          <a:p>
            <a:pPr marL="0" indent="0">
              <a:lnSpc>
                <a:spcPct val="100000"/>
              </a:lnSpc>
              <a:buNone/>
            </a:pPr>
            <a:r>
              <a:rPr lang="en-US" sz="1800" dirty="0"/>
              <a:t>(</a:t>
            </a:r>
          </a:p>
          <a:p>
            <a:pPr marL="0" indent="0">
              <a:lnSpc>
                <a:spcPct val="100000"/>
              </a:lnSpc>
              <a:buNone/>
            </a:pPr>
            <a:r>
              <a:rPr lang="en-US" sz="1800" dirty="0"/>
              <a:t>	game_id varchar(5),</a:t>
            </a:r>
          </a:p>
          <a:p>
            <a:pPr marL="0" indent="0">
              <a:lnSpc>
                <a:spcPct val="100000"/>
              </a:lnSpc>
              <a:buNone/>
            </a:pPr>
            <a:r>
              <a:rPr lang="en-US" sz="1800" dirty="0"/>
              <a:t>	new_version varchar(5),</a:t>
            </a:r>
          </a:p>
          <a:p>
            <a:pPr marL="0" indent="0">
              <a:lnSpc>
                <a:spcPct val="100000"/>
              </a:lnSpc>
              <a:buNone/>
            </a:pPr>
            <a:r>
              <a:rPr lang="en-US" sz="1800" dirty="0"/>
              <a:t>	existing_version varchar(5),</a:t>
            </a:r>
          </a:p>
          <a:p>
            <a:pPr marL="0" indent="0">
              <a:lnSpc>
                <a:spcPct val="100000"/>
              </a:lnSpc>
              <a:buNone/>
            </a:pPr>
            <a:r>
              <a:rPr lang="en-US" sz="1800" dirty="0"/>
              <a:t>	new_version_date date,</a:t>
            </a:r>
          </a:p>
          <a:p>
            <a:pPr marL="0" indent="0">
              <a:lnSpc>
                <a:spcPct val="100000"/>
              </a:lnSpc>
              <a:buNone/>
            </a:pPr>
            <a:r>
              <a:rPr lang="en-US" sz="1800" dirty="0"/>
              <a:t>	FOREIGN KEY (game_id) REFERENCES game(ID)ON DELETE CASCADE,</a:t>
            </a:r>
          </a:p>
          <a:p>
            <a:pPr marL="0" indent="0">
              <a:lnSpc>
                <a:spcPct val="100000"/>
              </a:lnSpc>
              <a:buNone/>
            </a:pPr>
            <a:r>
              <a:rPr lang="en-US" sz="1800" dirty="0"/>
              <a:t>	PRIMARY KEY(game_id,existing_version)</a:t>
            </a:r>
          </a:p>
          <a:p>
            <a:pPr marL="0" indent="0">
              <a:lnSpc>
                <a:spcPct val="100000"/>
              </a:lnSpc>
              <a:buNone/>
            </a:pPr>
            <a:r>
              <a:rPr lang="en-US" sz="1800" dirty="0"/>
              <a:t>);</a:t>
            </a:r>
          </a:p>
          <a:p>
            <a:pPr marL="0" indent="0">
              <a:lnSpc>
                <a:spcPct val="100000"/>
              </a:lnSpc>
              <a:buNone/>
            </a:pPr>
            <a:endParaRPr lang="en-US" sz="1800" dirty="0"/>
          </a:p>
          <a:p>
            <a:pPr>
              <a:lnSpc>
                <a:spcPct val="100000"/>
              </a:lnSpc>
            </a:pPr>
            <a:endParaRPr lang="en-US" sz="1800" dirty="0"/>
          </a:p>
        </p:txBody>
      </p:sp>
      <p:sp>
        <p:nvSpPr>
          <p:cNvPr id="4" name="TextBox 3">
            <a:extLst>
              <a:ext uri="{FF2B5EF4-FFF2-40B4-BE49-F238E27FC236}">
                <a16:creationId xmlns:a16="http://schemas.microsoft.com/office/drawing/2014/main" id="{32C21828-800C-42B9-8033-6818B6809F4D}"/>
              </a:ext>
            </a:extLst>
          </p:cNvPr>
          <p:cNvSpPr txBox="1"/>
          <p:nvPr/>
        </p:nvSpPr>
        <p:spPr>
          <a:xfrm>
            <a:off x="1398" y="6604084"/>
            <a:ext cx="6094602"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5" name="TextBox 4">
            <a:extLst>
              <a:ext uri="{FF2B5EF4-FFF2-40B4-BE49-F238E27FC236}">
                <a16:creationId xmlns:a16="http://schemas.microsoft.com/office/drawing/2014/main" id="{DD91DA78-A783-4DB4-8E1C-7CF089D7B254}"/>
              </a:ext>
            </a:extLst>
          </p:cNvPr>
          <p:cNvSpPr txBox="1"/>
          <p:nvPr/>
        </p:nvSpPr>
        <p:spPr>
          <a:xfrm>
            <a:off x="9419626" y="6423358"/>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2186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488B2E-0E92-4951-9B43-D2E66F0B59F7}"/>
              </a:ext>
            </a:extLst>
          </p:cNvPr>
          <p:cNvSpPr txBox="1"/>
          <p:nvPr/>
        </p:nvSpPr>
        <p:spPr>
          <a:xfrm>
            <a:off x="352338" y="209725"/>
            <a:ext cx="9597005" cy="5909310"/>
          </a:xfrm>
          <a:prstGeom prst="rect">
            <a:avLst/>
          </a:prstGeom>
          <a:noFill/>
        </p:spPr>
        <p:txBody>
          <a:bodyPr wrap="square" rtlCol="0">
            <a:spAutoFit/>
          </a:bodyPr>
          <a:lstStyle/>
          <a:p>
            <a:pPr marL="0" indent="0">
              <a:buClrTx/>
              <a:buNone/>
            </a:pPr>
            <a:r>
              <a:rPr lang="en-US" sz="1800" dirty="0"/>
              <a:t>CREATE TABLE Customer</a:t>
            </a:r>
          </a:p>
          <a:p>
            <a:pPr marL="0" indent="0">
              <a:buNone/>
            </a:pPr>
            <a:r>
              <a:rPr lang="en-US" sz="1800" dirty="0"/>
              <a:t>(</a:t>
            </a:r>
          </a:p>
          <a:p>
            <a:pPr marL="0" indent="0">
              <a:buNone/>
            </a:pPr>
            <a:r>
              <a:rPr lang="en-US" sz="1800" dirty="0"/>
              <a:t>	</a:t>
            </a:r>
            <a:r>
              <a:rPr lang="en-US" sz="1800" dirty="0" err="1"/>
              <a:t>c_id</a:t>
            </a:r>
            <a:r>
              <a:rPr lang="en-US" sz="1800" dirty="0"/>
              <a:t> varchar(5) PRIMARY KEY,</a:t>
            </a:r>
          </a:p>
          <a:p>
            <a:pPr marL="0" indent="0">
              <a:buNone/>
            </a:pPr>
            <a:r>
              <a:rPr lang="en-US" sz="1800" dirty="0"/>
              <a:t>	</a:t>
            </a:r>
            <a:r>
              <a:rPr lang="en-US" sz="1800" dirty="0" err="1"/>
              <a:t>Fname</a:t>
            </a:r>
            <a:r>
              <a:rPr lang="en-US" sz="1800" dirty="0"/>
              <a:t> varchar(20) NOT NULL,</a:t>
            </a:r>
          </a:p>
          <a:p>
            <a:pPr marL="0" indent="0">
              <a:buNone/>
            </a:pPr>
            <a:r>
              <a:rPr lang="en-US" sz="1800" dirty="0"/>
              <a:t>	</a:t>
            </a:r>
            <a:r>
              <a:rPr lang="en-US" sz="1800" dirty="0" err="1"/>
              <a:t>Lname</a:t>
            </a:r>
            <a:r>
              <a:rPr lang="en-US" sz="1800" dirty="0"/>
              <a:t> varchar(20),</a:t>
            </a:r>
          </a:p>
          <a:p>
            <a:pPr marL="0" indent="0">
              <a:buNone/>
            </a:pPr>
            <a:r>
              <a:rPr lang="en-US" sz="1800" dirty="0"/>
              <a:t>	</a:t>
            </a:r>
            <a:r>
              <a:rPr lang="en-US" sz="1800" dirty="0" err="1"/>
              <a:t>Phno</a:t>
            </a:r>
            <a:r>
              <a:rPr lang="en-US" sz="1800" dirty="0"/>
              <a:t> </a:t>
            </a:r>
            <a:r>
              <a:rPr lang="en-US" sz="1800" dirty="0" err="1"/>
              <a:t>bigint</a:t>
            </a:r>
            <a:r>
              <a:rPr lang="en-US" sz="1800" dirty="0"/>
              <a:t>(10) NOT NULL,</a:t>
            </a:r>
          </a:p>
          <a:p>
            <a:pPr marL="0" indent="0">
              <a:buNone/>
            </a:pPr>
            <a:r>
              <a:rPr lang="en-US" sz="1800" dirty="0"/>
              <a:t>	Address varchar(50) NOT NULL</a:t>
            </a:r>
          </a:p>
          <a:p>
            <a:pPr marL="0" indent="0">
              <a:buNone/>
            </a:pPr>
            <a:r>
              <a:rPr lang="en-US" sz="1800" dirty="0"/>
              <a:t>);</a:t>
            </a:r>
          </a:p>
          <a:p>
            <a:pPr marL="0" indent="0">
              <a:buClrTx/>
              <a:buNone/>
            </a:pPr>
            <a:r>
              <a:rPr lang="en-US" sz="1800" dirty="0"/>
              <a:t>CREATE TABLE Invoice</a:t>
            </a:r>
          </a:p>
          <a:p>
            <a:pPr marL="0" indent="0">
              <a:buNone/>
            </a:pPr>
            <a:r>
              <a:rPr lang="en-US" sz="1800" dirty="0"/>
              <a:t>(</a:t>
            </a:r>
          </a:p>
          <a:p>
            <a:pPr marL="0" indent="0">
              <a:buNone/>
            </a:pPr>
            <a:r>
              <a:rPr lang="en-US" sz="1800" dirty="0"/>
              <a:t>	</a:t>
            </a:r>
            <a:r>
              <a:rPr lang="en-US" sz="1800" dirty="0" err="1"/>
              <a:t>billing_id</a:t>
            </a:r>
            <a:r>
              <a:rPr lang="en-US" sz="1800" dirty="0"/>
              <a:t> varchar(5) PRIMARY KEY,</a:t>
            </a:r>
          </a:p>
          <a:p>
            <a:pPr marL="0" indent="0">
              <a:buNone/>
            </a:pPr>
            <a:r>
              <a:rPr lang="en-US" sz="1800" dirty="0"/>
              <a:t>       </a:t>
            </a:r>
            <a:r>
              <a:rPr lang="en-US" sz="1800" dirty="0" err="1"/>
              <a:t>game_id</a:t>
            </a:r>
            <a:r>
              <a:rPr lang="en-US" sz="1800" dirty="0"/>
              <a:t> varchar(5) NOT NULL,</a:t>
            </a:r>
          </a:p>
          <a:p>
            <a:pPr marL="0" indent="0">
              <a:buNone/>
            </a:pPr>
            <a:r>
              <a:rPr lang="en-US" sz="1800" dirty="0"/>
              <a:t>       </a:t>
            </a:r>
            <a:r>
              <a:rPr lang="en-US" sz="1800" dirty="0" err="1"/>
              <a:t>Selling_price</a:t>
            </a:r>
            <a:r>
              <a:rPr lang="en-US" sz="1800" dirty="0"/>
              <a:t> DEC(7,2),</a:t>
            </a:r>
          </a:p>
          <a:p>
            <a:pPr marL="0" indent="0">
              <a:buNone/>
            </a:pPr>
            <a:r>
              <a:rPr lang="en-US" sz="1800" dirty="0"/>
              <a:t>	</a:t>
            </a:r>
            <a:r>
              <a:rPr lang="en-US" sz="1800" dirty="0" err="1"/>
              <a:t>Billing_date</a:t>
            </a:r>
            <a:r>
              <a:rPr lang="en-US" sz="1800" dirty="0"/>
              <a:t> DATETIME DEFAULT CURRENT_TIMESTAMP ON UPDATE 	</a:t>
            </a:r>
          </a:p>
          <a:p>
            <a:pPr marL="0" indent="0">
              <a:buNone/>
            </a:pPr>
            <a:r>
              <a:rPr lang="en-US" sz="1800" dirty="0"/>
              <a:t>	CURRENT_TIMESTAMP,</a:t>
            </a:r>
          </a:p>
          <a:p>
            <a:pPr marL="0" indent="0">
              <a:buNone/>
            </a:pPr>
            <a:r>
              <a:rPr lang="en-US" sz="1800" dirty="0"/>
              <a:t>	</a:t>
            </a:r>
            <a:r>
              <a:rPr lang="en-US" sz="1800" dirty="0" err="1"/>
              <a:t>c_id</a:t>
            </a:r>
            <a:r>
              <a:rPr lang="en-US" sz="1800" dirty="0"/>
              <a:t> varchar(5),</a:t>
            </a:r>
          </a:p>
          <a:p>
            <a:pPr marL="0" indent="0">
              <a:buNone/>
            </a:pPr>
            <a:r>
              <a:rPr lang="en-US" sz="1800" dirty="0"/>
              <a:t>	FOREIGN KEY (</a:t>
            </a:r>
            <a:r>
              <a:rPr lang="en-US" sz="1800" dirty="0" err="1"/>
              <a:t>c_id</a:t>
            </a:r>
            <a:r>
              <a:rPr lang="en-US" sz="1800" dirty="0"/>
              <a:t>) REFERENCES customer(</a:t>
            </a:r>
            <a:r>
              <a:rPr lang="en-US" sz="1800" dirty="0" err="1"/>
              <a:t>c_id</a:t>
            </a:r>
            <a:r>
              <a:rPr lang="en-US" sz="1800" dirty="0"/>
              <a:t>)ON DELETE CASCADE,</a:t>
            </a:r>
          </a:p>
          <a:p>
            <a:pPr marL="0" indent="0">
              <a:buNone/>
            </a:pPr>
            <a:r>
              <a:rPr lang="en-US" sz="1800" dirty="0"/>
              <a:t>	FOREIGN KEY (</a:t>
            </a:r>
            <a:r>
              <a:rPr lang="en-US" sz="1800" dirty="0" err="1"/>
              <a:t>game_id</a:t>
            </a:r>
            <a:r>
              <a:rPr lang="en-US" sz="1800" dirty="0"/>
              <a:t>) REFERENCES game(ID)ON DELETE CASCADE</a:t>
            </a:r>
          </a:p>
          <a:p>
            <a:pPr marL="0" indent="0">
              <a:buNone/>
            </a:pPr>
            <a:r>
              <a:rPr lang="en-US" sz="1800" dirty="0"/>
              <a:t>);</a:t>
            </a:r>
          </a:p>
          <a:p>
            <a:endParaRPr lang="en-US" sz="1800" dirty="0"/>
          </a:p>
          <a:p>
            <a:endParaRPr lang="en-IN" dirty="0"/>
          </a:p>
        </p:txBody>
      </p:sp>
      <p:sp>
        <p:nvSpPr>
          <p:cNvPr id="3" name="TextBox 2">
            <a:extLst>
              <a:ext uri="{FF2B5EF4-FFF2-40B4-BE49-F238E27FC236}">
                <a16:creationId xmlns:a16="http://schemas.microsoft.com/office/drawing/2014/main" id="{F6B59624-2CEE-4E29-AACF-4ED11C374279}"/>
              </a:ext>
            </a:extLst>
          </p:cNvPr>
          <p:cNvSpPr txBox="1"/>
          <p:nvPr/>
        </p:nvSpPr>
        <p:spPr>
          <a:xfrm>
            <a:off x="0" y="6530613"/>
            <a:ext cx="6094602" cy="253916"/>
          </a:xfrm>
          <a:prstGeom prst="rect">
            <a:avLst/>
          </a:prstGeom>
          <a:noFill/>
        </p:spPr>
        <p:txBody>
          <a:bodyPr wrap="square">
            <a:spAutoFit/>
          </a:bodyPr>
          <a:lstStyle/>
          <a:p>
            <a:r>
              <a:rPr lang="en-IN" sz="1050" dirty="0">
                <a:solidFill>
                  <a:schemeClr val="accent1">
                    <a:lumMod val="75000"/>
                  </a:schemeClr>
                </a:solidFill>
                <a:latin typeface="Times New Roman" panose="02020603050405020304" pitchFamily="18" charset="0"/>
                <a:cs typeface="Times New Roman" panose="02020603050405020304" pitchFamily="18" charset="0"/>
              </a:rPr>
              <a:t> GAT</a:t>
            </a:r>
            <a:r>
              <a:rPr lang="en-IN" sz="1050" dirty="0">
                <a:solidFill>
                  <a:schemeClr val="accent1">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r>
              <a:rPr lang="en-IN" sz="1050" dirty="0">
                <a:solidFill>
                  <a:schemeClr val="accent1">
                    <a:lumMod val="75000"/>
                  </a:schemeClr>
                </a:solidFill>
                <a:latin typeface="Times New Roman" panose="02020603050405020304" pitchFamily="18" charset="0"/>
                <a:cs typeface="Times New Roman" panose="02020603050405020304" pitchFamily="18" charset="0"/>
              </a:rPr>
              <a:t>CSE</a:t>
            </a:r>
          </a:p>
        </p:txBody>
      </p:sp>
      <p:sp>
        <p:nvSpPr>
          <p:cNvPr id="4" name="TextBox 3">
            <a:extLst>
              <a:ext uri="{FF2B5EF4-FFF2-40B4-BE49-F238E27FC236}">
                <a16:creationId xmlns:a16="http://schemas.microsoft.com/office/drawing/2014/main" id="{B3D7AB4A-E3A4-46F7-B3AA-2E8CEE4649FC}"/>
              </a:ext>
            </a:extLst>
          </p:cNvPr>
          <p:cNvSpPr txBox="1"/>
          <p:nvPr/>
        </p:nvSpPr>
        <p:spPr>
          <a:xfrm>
            <a:off x="9419626" y="6414969"/>
            <a:ext cx="2626743" cy="415498"/>
          </a:xfrm>
          <a:prstGeom prst="rect">
            <a:avLst/>
          </a:prstGeom>
          <a:noFill/>
        </p:spPr>
        <p:txBody>
          <a:bodyPr wrap="square">
            <a:spAutoFit/>
          </a:bodyPr>
          <a:lstStyle/>
          <a:p>
            <a:r>
              <a:rPr lang="en-US" sz="1050" dirty="0">
                <a:solidFill>
                  <a:schemeClr val="accent1">
                    <a:lumMod val="75000"/>
                  </a:schemeClr>
                </a:solidFill>
                <a:latin typeface="Times New Roman" panose="02020603050405020304" pitchFamily="18" charset="0"/>
                <a:cs typeface="Times New Roman" panose="02020603050405020304" pitchFamily="18" charset="0"/>
              </a:rPr>
              <a:t>18CSL58  DATABASE MANAGEMENT SYSTEM LABORATORY</a:t>
            </a:r>
            <a:endParaRPr lang="en-IN" sz="105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14624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1046</TotalTime>
  <Words>1029</Words>
  <Application>Microsoft Office PowerPoint</Application>
  <PresentationFormat>Widescreen</PresentationFormat>
  <Paragraphs>148</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-apple-system</vt:lpstr>
      <vt:lpstr>Arial</vt:lpstr>
      <vt:lpstr>Bookman Old Style</vt:lpstr>
      <vt:lpstr>Calibri</vt:lpstr>
      <vt:lpstr>Rockwell</vt:lpstr>
      <vt:lpstr>Times New Roman</vt:lpstr>
      <vt:lpstr>Wingdings</vt:lpstr>
      <vt:lpstr>Damask</vt:lpstr>
      <vt:lpstr>VIDEO GAMES  DATABASE MANAGEMENT SYSTEM</vt:lpstr>
      <vt:lpstr> ABSTRACT</vt:lpstr>
      <vt:lpstr>Problem Statement</vt:lpstr>
      <vt:lpstr>SCHEMA DIAGRAM</vt:lpstr>
      <vt:lpstr>ER Diagram</vt:lpstr>
      <vt:lpstr>REQUIRED LANGUAGES</vt:lpstr>
      <vt:lpstr>SQL QUERIES</vt:lpstr>
      <vt:lpstr>PowerPoint Presentation</vt:lpstr>
      <vt:lpstr>PowerPoint Presentation</vt:lpstr>
      <vt:lpstr>PowerPoint Presentation</vt:lpstr>
      <vt:lpstr>PowerPoint Presentation</vt:lpstr>
      <vt:lpstr>DeviceCompatibility </vt:lpstr>
      <vt:lpstr> Developer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VIDEO GAMES  DATABASE MANAGEMENT SYSTEM</dc:title>
  <dc:creator>prajna nag</dc:creator>
  <cp:lastModifiedBy>Nayan Bhandari</cp:lastModifiedBy>
  <cp:revision>23</cp:revision>
  <dcterms:created xsi:type="dcterms:W3CDTF">2022-01-04T17:55:29Z</dcterms:created>
  <dcterms:modified xsi:type="dcterms:W3CDTF">2022-01-28T16:08:20Z</dcterms:modified>
</cp:coreProperties>
</file>

<file path=docProps/thumbnail.jpeg>
</file>